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118978-A561-06D6-C1C3-0F0D43B935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DA70098-61E8-5AC6-432C-2525F83C6A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88F0CE-391B-489D-41C0-A5E74DC3E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05D95-FA3A-4792-A230-B47E3C6FDE14}" type="datetimeFigureOut">
              <a:rPr lang="es-CL" smtClean="0"/>
              <a:t>01-04-2025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BFD947-6B2B-3730-8848-73DD8AE77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E9C230-EA6D-79A6-278D-41DC8AA1D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D487-6FD7-4DE4-89F7-AF54EF48BEB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3834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186047-0BBB-1824-7896-9B7B8696B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11D7E86-FD59-90FB-EEDE-EDFC699BD8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45A337-A914-5E01-C2B1-3C56BB39E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05D95-FA3A-4792-A230-B47E3C6FDE14}" type="datetimeFigureOut">
              <a:rPr lang="es-CL" smtClean="0"/>
              <a:t>01-04-2025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240E2E-8482-DF78-14D9-E67732E79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81ECA7-1F77-6425-6A3D-1BF9AB7AC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D487-6FD7-4DE4-89F7-AF54EF48BEB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7237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6432B06-9361-CCE6-E563-9E44E6B755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B8E345-08E1-70D1-9C17-36905DF82E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239B9E-083F-0687-5044-5F1473BAB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05D95-FA3A-4792-A230-B47E3C6FDE14}" type="datetimeFigureOut">
              <a:rPr lang="es-CL" smtClean="0"/>
              <a:t>01-04-2025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1E072F-9FD1-3773-B4D1-22DAB53C6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C595F4-0B31-BAEA-7E6C-E48EE7474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D487-6FD7-4DE4-89F7-AF54EF48BEB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360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11EB3A-6CAF-655D-5817-48E3B3452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F39B14-6B38-A86D-02C2-314176FF8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51617A-8B46-954D-B215-593EFAD00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05D95-FA3A-4792-A230-B47E3C6FDE14}" type="datetimeFigureOut">
              <a:rPr lang="es-CL" smtClean="0"/>
              <a:t>01-04-2025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4CC506-06C1-89A5-2F26-255181FDB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D03204-FCE0-8455-69D6-D8385C8E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D487-6FD7-4DE4-89F7-AF54EF48BEB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49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9DDC35-2C60-E1B2-35E2-15A4E67BB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07AF25-08AB-719D-D07F-EF3FB5190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DD0F50-4F7A-82B3-C7FC-F28074981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05D95-FA3A-4792-A230-B47E3C6FDE14}" type="datetimeFigureOut">
              <a:rPr lang="es-CL" smtClean="0"/>
              <a:t>01-04-2025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96583E-1F84-3B2F-560E-321A7FB73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1C5709-5AB9-D8A0-08D7-B15C4A703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D487-6FD7-4DE4-89F7-AF54EF48BEB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7846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29FF00-2FCA-97C5-E21F-6E6A4FF1F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8C42F2-8A77-0BAC-9E8F-2309F07D80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DCDA2E7-C698-C211-07D8-49BE811065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965EC8-EF35-5A22-1FC0-4291D8A2F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05D95-FA3A-4792-A230-B47E3C6FDE14}" type="datetimeFigureOut">
              <a:rPr lang="es-CL" smtClean="0"/>
              <a:t>01-04-2025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A41272A-36BB-AA71-9847-AAC8EA128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8CB39C6-86A6-DE9E-FE5E-76395A828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D487-6FD7-4DE4-89F7-AF54EF48BEB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122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DC5C98-9966-AA2C-C47F-A0E4D6A28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21A41B-43A4-2569-7688-C53D10E20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A1BD60B-F18B-AC18-F855-6B93F6037C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D2CFFDC-9575-CD14-2696-BD8F9B8E05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9AB48BB-3226-CF11-EFF1-30074476F7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5F8DE8F-05AF-607C-52C8-52C42B968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05D95-FA3A-4792-A230-B47E3C6FDE14}" type="datetimeFigureOut">
              <a:rPr lang="es-CL" smtClean="0"/>
              <a:t>01-04-2025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0CB4EE1-1E33-AB0C-82F9-EDB652AC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B6D5939-5381-9BCE-9CF0-A1EAE3837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D487-6FD7-4DE4-89F7-AF54EF48BEB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3824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85D7B6-9CE3-5BC7-BD17-B0F9B9464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F97C143-B5BC-A5C6-B23B-A5B6E1771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05D95-FA3A-4792-A230-B47E3C6FDE14}" type="datetimeFigureOut">
              <a:rPr lang="es-CL" smtClean="0"/>
              <a:t>01-04-2025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0C5DBEB-660C-2FF7-4339-5CE58C069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47EEEDA-F4AB-D058-688E-55A5DB726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D487-6FD7-4DE4-89F7-AF54EF48BEB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8912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50F56C9-E7A0-503C-B4E1-857BCF798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05D95-FA3A-4792-A230-B47E3C6FDE14}" type="datetimeFigureOut">
              <a:rPr lang="es-CL" smtClean="0"/>
              <a:t>01-04-2025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C400F83-D629-5045-25E4-0B7E51F06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007C31-7C10-1E46-7FEF-7E5121F5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D487-6FD7-4DE4-89F7-AF54EF48BEB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705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12A12C-6294-28D8-D91B-3E0DFAE0F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0AFB63-FCBC-D44D-7C80-511509357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3AC7AE4-97BF-D5DC-5AEE-617986B55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DD78B78-296C-C5FC-4304-DBB2A6952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05D95-FA3A-4792-A230-B47E3C6FDE14}" type="datetimeFigureOut">
              <a:rPr lang="es-CL" smtClean="0"/>
              <a:t>01-04-2025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9D7783F-AE7A-7440-5A34-C7C1FBA72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C6EAC8-F6AF-D2C8-EE63-74290FCC1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D487-6FD7-4DE4-89F7-AF54EF48BEB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45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F49B64-1380-A9CD-4ACC-6F2539FF6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A4B7533-44FD-1803-F7FC-7C766CFB75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CDF145E-39B6-F98D-B520-7285B207F8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D9AAEAD-FCB7-B4AC-720F-EF8A1B63D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05D95-FA3A-4792-A230-B47E3C6FDE14}" type="datetimeFigureOut">
              <a:rPr lang="es-CL" smtClean="0"/>
              <a:t>01-04-2025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D18680-3237-1961-5C3A-220D9AD4A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F56C4D-3E04-7E25-3491-78F7D9241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D487-6FD7-4DE4-89F7-AF54EF48BEB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7428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0B93AA5-8DCD-C835-CF1A-91952B5FE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FECA2C7-C088-87CB-2BA5-434640966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80F080-72F4-3625-15F0-C8A75465B0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05D95-FA3A-4792-A230-B47E3C6FDE14}" type="datetimeFigureOut">
              <a:rPr lang="es-CL" smtClean="0"/>
              <a:t>01-04-2025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221B70-0735-9357-34C9-3CB2A5A1D4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579B29-0020-35CA-341D-5892A50440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5D487-6FD7-4DE4-89F7-AF54EF48BEB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1825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49BFDF7-E63C-9AA7-0045-C1BB55B76E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537555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1A1BD640-0F0A-B595-3347-09CE7277B2CA}"/>
              </a:ext>
            </a:extLst>
          </p:cNvPr>
          <p:cNvSpPr/>
          <p:nvPr/>
        </p:nvSpPr>
        <p:spPr>
          <a:xfrm>
            <a:off x="7753374" y="1218521"/>
            <a:ext cx="2451084" cy="229144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57084ECC-7672-97BD-DAA8-ED19CE2C55FE}"/>
              </a:ext>
            </a:extLst>
          </p:cNvPr>
          <p:cNvSpPr/>
          <p:nvPr/>
        </p:nvSpPr>
        <p:spPr>
          <a:xfrm>
            <a:off x="11958918" y="251012"/>
            <a:ext cx="170329" cy="26894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DA2F22C3-368E-FFCB-D991-CFE659BEF2DD}"/>
              </a:ext>
            </a:extLst>
          </p:cNvPr>
          <p:cNvCxnSpPr>
            <a:cxnSpLocks/>
          </p:cNvCxnSpPr>
          <p:nvPr/>
        </p:nvCxnSpPr>
        <p:spPr>
          <a:xfrm flipV="1">
            <a:off x="7753374" y="251012"/>
            <a:ext cx="4205544" cy="967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942EE6B4-F72D-BD42-1550-B21F336C4932}"/>
              </a:ext>
            </a:extLst>
          </p:cNvPr>
          <p:cNvCxnSpPr>
            <a:endCxn id="7" idx="0"/>
          </p:cNvCxnSpPr>
          <p:nvPr/>
        </p:nvCxnSpPr>
        <p:spPr>
          <a:xfrm flipV="1">
            <a:off x="10204458" y="251012"/>
            <a:ext cx="1839625" cy="967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866CF2FA-B1F8-245A-5EE7-9BBB63CDE0FE}"/>
              </a:ext>
            </a:extLst>
          </p:cNvPr>
          <p:cNvCxnSpPr>
            <a:cxnSpLocks/>
            <a:endCxn id="7" idx="2"/>
          </p:cNvCxnSpPr>
          <p:nvPr/>
        </p:nvCxnSpPr>
        <p:spPr>
          <a:xfrm flipV="1">
            <a:off x="10204458" y="519953"/>
            <a:ext cx="1839625" cy="299001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n 11">
            <a:extLst>
              <a:ext uri="{FF2B5EF4-FFF2-40B4-BE49-F238E27FC236}">
                <a16:creationId xmlns:a16="http://schemas.microsoft.com/office/drawing/2014/main" id="{09758BA2-84B2-DA5D-A083-ECE329516D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3374" y="1218521"/>
            <a:ext cx="2451084" cy="2291442"/>
          </a:xfrm>
          <a:prstGeom prst="rect">
            <a:avLst/>
          </a:prstGeom>
        </p:spPr>
      </p:pic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504C8609-9A87-3EE1-A961-8949B70F5659}"/>
              </a:ext>
            </a:extLst>
          </p:cNvPr>
          <p:cNvCxnSpPr/>
          <p:nvPr/>
        </p:nvCxnSpPr>
        <p:spPr>
          <a:xfrm>
            <a:off x="8194504" y="2023923"/>
            <a:ext cx="1568824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id="{92C6DFC7-E54C-366C-30F7-18648DCBAF68}"/>
              </a:ext>
            </a:extLst>
          </p:cNvPr>
          <p:cNvSpPr txBox="1"/>
          <p:nvPr/>
        </p:nvSpPr>
        <p:spPr>
          <a:xfrm>
            <a:off x="7685757" y="3778904"/>
            <a:ext cx="258631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Abrir Menú Desplegable</a:t>
            </a:r>
          </a:p>
          <a:p>
            <a:r>
              <a:rPr lang="es-ES" dirty="0"/>
              <a:t>(Indicado en Imagen)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77239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289BEE6-F861-7E48-C483-ACAFD5E5A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3560" y="0"/>
            <a:ext cx="5998440" cy="6858000"/>
          </a:xfrm>
          <a:prstGeom prst="rect">
            <a:avLst/>
          </a:prstGeom>
        </p:spPr>
      </p:pic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CC0690A6-5F30-1002-3F15-DB7154AB7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905" y="982943"/>
            <a:ext cx="5535448" cy="2342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Posicionar mouse sobre “Contraseñas y Autocompletar” (1)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Seleccionar “Gestor de contraseñas de Google” (2)</a:t>
            </a:r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1950BC2-6A0A-7F04-B696-D4F57DB569B9}"/>
              </a:ext>
            </a:extLst>
          </p:cNvPr>
          <p:cNvSpPr/>
          <p:nvPr/>
        </p:nvSpPr>
        <p:spPr>
          <a:xfrm>
            <a:off x="8910918" y="1828800"/>
            <a:ext cx="3191435" cy="28687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24C9CE2-14CD-D874-56FC-A73184C72D88}"/>
              </a:ext>
            </a:extLst>
          </p:cNvPr>
          <p:cNvSpPr/>
          <p:nvPr/>
        </p:nvSpPr>
        <p:spPr>
          <a:xfrm>
            <a:off x="6553200" y="1828800"/>
            <a:ext cx="2170511" cy="28687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DDBE5771-1AC2-72CC-554F-A6AC805E9E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8248" y="1867553"/>
            <a:ext cx="286871" cy="286871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44E16167-30AB-A925-BBA9-8CDA67C098DF}"/>
              </a:ext>
            </a:extLst>
          </p:cNvPr>
          <p:cNvSpPr txBox="1"/>
          <p:nvPr/>
        </p:nvSpPr>
        <p:spPr>
          <a:xfrm>
            <a:off x="10204949" y="149822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1</a:t>
            </a:r>
            <a:endParaRPr lang="es-CL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DD47D43-10D9-098D-89D5-4819D92234A1}"/>
              </a:ext>
            </a:extLst>
          </p:cNvPr>
          <p:cNvSpPr txBox="1"/>
          <p:nvPr/>
        </p:nvSpPr>
        <p:spPr>
          <a:xfrm>
            <a:off x="7227763" y="1459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2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85503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B087C1E2-4B01-644B-18C5-3D116F4F89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01650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763B464-76E7-9DE3-3AE3-3BA7772AFA6B}"/>
              </a:ext>
            </a:extLst>
          </p:cNvPr>
          <p:cNvSpPr/>
          <p:nvPr/>
        </p:nvSpPr>
        <p:spPr>
          <a:xfrm>
            <a:off x="3917576" y="2492188"/>
            <a:ext cx="4383742" cy="43927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C0DE856-D107-D55C-0A08-27636CECFA4F}"/>
              </a:ext>
            </a:extLst>
          </p:cNvPr>
          <p:cNvSpPr txBox="1"/>
          <p:nvPr/>
        </p:nvSpPr>
        <p:spPr>
          <a:xfrm>
            <a:off x="3415553" y="3429000"/>
            <a:ext cx="58270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Se despliega un listado de las claves ya guardadas y debe seleccionar la clave que desea eliminar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997046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8DDEE16-DC74-AC2B-D6DD-3840C15A02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6189" y="685044"/>
            <a:ext cx="7897520" cy="5487912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8D8D0609-B7B1-401D-5648-98BC7F54259E}"/>
              </a:ext>
            </a:extLst>
          </p:cNvPr>
          <p:cNvSpPr txBox="1"/>
          <p:nvPr/>
        </p:nvSpPr>
        <p:spPr>
          <a:xfrm>
            <a:off x="403411" y="3013501"/>
            <a:ext cx="34603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Ingresar Clave de Usuario, en su defecto es 1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2316849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61167292-0B2B-3335-E601-91B98DFE4E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0485" y="611952"/>
            <a:ext cx="8771515" cy="5634096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448E1B6-BC3D-6711-9795-C4EC810E6BAF}"/>
              </a:ext>
            </a:extLst>
          </p:cNvPr>
          <p:cNvSpPr txBox="1"/>
          <p:nvPr/>
        </p:nvSpPr>
        <p:spPr>
          <a:xfrm>
            <a:off x="570295" y="3059668"/>
            <a:ext cx="2405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Se muestra esa pantalla</a:t>
            </a:r>
            <a:endParaRPr lang="es-CL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056A3FE-BD1D-3651-343F-6B30D82AA62A}"/>
              </a:ext>
            </a:extLst>
          </p:cNvPr>
          <p:cNvSpPr txBox="1"/>
          <p:nvPr/>
        </p:nvSpPr>
        <p:spPr>
          <a:xfrm>
            <a:off x="0" y="3429000"/>
            <a:ext cx="40174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Se debe dar </a:t>
            </a:r>
            <a:r>
              <a:rPr lang="es-ES" sz="2400" dirty="0" err="1"/>
              <a:t>click</a:t>
            </a:r>
            <a:r>
              <a:rPr lang="es-ES" sz="2400" dirty="0"/>
              <a:t> en </a:t>
            </a:r>
            <a:r>
              <a:rPr lang="es-ES" sz="2400" b="1" dirty="0"/>
              <a:t>SUPRIMIR</a:t>
            </a:r>
            <a:endParaRPr lang="es-CL" sz="2400" b="1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939F81EB-C54B-D911-1847-A743F9E34FFA}"/>
              </a:ext>
            </a:extLst>
          </p:cNvPr>
          <p:cNvSpPr/>
          <p:nvPr/>
        </p:nvSpPr>
        <p:spPr>
          <a:xfrm>
            <a:off x="5127812" y="4930588"/>
            <a:ext cx="1057835" cy="57374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1BF151D9-DD66-DDFE-4A03-45235D2E71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327599" y="2777367"/>
            <a:ext cx="1933242" cy="27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5164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69</Words>
  <Application>Microsoft Office PowerPoint</Application>
  <PresentationFormat>Panorámica</PresentationFormat>
  <Paragraphs>11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Tic Hbc</dc:creator>
  <cp:lastModifiedBy>Tic Hbc</cp:lastModifiedBy>
  <cp:revision>1</cp:revision>
  <dcterms:created xsi:type="dcterms:W3CDTF">2025-04-01T11:46:32Z</dcterms:created>
  <dcterms:modified xsi:type="dcterms:W3CDTF">2025-04-01T12:44:35Z</dcterms:modified>
</cp:coreProperties>
</file>