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CA94DE-DB75-E185-2D77-CBA1E9B4C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9B83C71-6E14-7B42-4702-713A1DF7A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1ACA0-7AF2-25EF-70C1-7AC85AFAC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F09E-BAE2-403C-9953-9C2435ABB2DE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B6968F-35F1-C269-6261-24EBE7E22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A51532-FEEE-CA0D-D91A-D6692BCF8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BD5C-D058-4DAC-AB19-EDA600143D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30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5465C9-E3C3-D8FD-467E-7377E50BF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7ED4E8-4691-E074-B45A-B544F1509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392660-95F1-E82C-CC8F-2F433E99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F09E-BAE2-403C-9953-9C2435ABB2DE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1C9001-F56E-A858-84B8-1113792F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448A7F-067C-5B54-EBCC-7716D2119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BD5C-D058-4DAC-AB19-EDA600143D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335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6BBE360-3938-B014-79CC-E4B5FF6E79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E8864C0-8711-F548-5304-4C6A50000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29ACE9-4C65-73ED-18BE-75904D6D0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F09E-BAE2-403C-9953-9C2435ABB2DE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33AB91-A28B-FCF0-38BA-279C56F4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EC7EA0-44CE-1E03-1BB5-BBFC263ED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BD5C-D058-4DAC-AB19-EDA600143D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518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727DC9-DBF3-59C2-C3BB-A6AA06E85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5E09BC-11F9-3086-EEB7-4FF0C5811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8FC117-1C1D-31E9-D958-F80DE3777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F09E-BAE2-403C-9953-9C2435ABB2DE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2E015D-C4ED-087C-7EF2-2D90EC0AD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E9626A-9C72-09D6-CAAD-70F25C4E3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BD5C-D058-4DAC-AB19-EDA600143D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62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F85F0D-5567-1C8D-1947-675AC8738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FEB82B-4D6E-2DE0-8E70-84836847A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16D2D7-617C-C64A-B513-602BB0BEB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F09E-BAE2-403C-9953-9C2435ABB2DE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157C7E-A66F-2E12-E199-381F98017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EFFACF-E58F-FF2A-4DA4-9139655A4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BD5C-D058-4DAC-AB19-EDA600143D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3889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9C06B2-8984-9D7C-D4B6-67EB898C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6F85B6-6C5A-8C82-8E56-93022EF2F2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A7F5C2-0557-5298-F45D-31ABCF0C3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B68028-6EEF-6D36-C38C-E635D128D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F09E-BAE2-403C-9953-9C2435ABB2DE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B047DC-E664-4BD7-C2DA-E532EB592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BD5D9B-2EC8-24F0-9AB9-60F70D4FB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BD5C-D058-4DAC-AB19-EDA600143D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085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273EC8-063D-401C-8C96-516EFFBF2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727FC9-A4A8-6F38-FE1D-DFCFD0603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B4BE23-2648-4996-BC14-5780CD620D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D57B07-ADEB-F711-A83C-0822CF04B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69BFB7E-F390-58B7-EE4B-48A19B5E7B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1613B15-80E3-2B78-03BB-DE3708BD0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F09E-BAE2-403C-9953-9C2435ABB2DE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D3D097A-48E5-D0AD-C664-D46BAB3C2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20643B4-7936-7414-EDAB-9836907E2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BD5C-D058-4DAC-AB19-EDA600143D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1773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81320-0BD7-AB82-E2B9-AF7BE2FE0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70C6F07-BE86-ED1F-F0F2-F92EE6BBF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F09E-BAE2-403C-9953-9C2435ABB2DE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FC4180-30A6-19CD-9476-ABE5EC298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BF6AE26-ECB9-07AA-AC9F-96B8E6358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BD5C-D058-4DAC-AB19-EDA600143D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722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D168100-7759-A9F9-7F12-235F375B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F09E-BAE2-403C-9953-9C2435ABB2DE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5A40600-8C4A-C717-B5AF-B01117FBF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7228CA-A33B-147B-B749-D09D7633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BD5C-D058-4DAC-AB19-EDA600143D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36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3A1866-3F70-ADC1-6487-9862855B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088FBF-0EBC-AA12-BD0D-E6D863D0B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911339-87AE-9A77-2E75-A09A01F7D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68DF4B-3073-1868-D8B3-8CCC515D7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F09E-BAE2-403C-9953-9C2435ABB2DE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17F668-B2CE-7484-6F2A-CA87E95B5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A595FD-BF8D-F285-512E-9A2092EC7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BD5C-D058-4DAC-AB19-EDA600143D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4702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07BD3B-358D-F73C-20E8-2CEE5722E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080C575-22DC-4F75-8E9E-D06FFBBB26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9372C7-D398-11AF-F875-4E2B77AAC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CB07F0-5F08-5B9B-ED11-A4ADFEF95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F09E-BAE2-403C-9953-9C2435ABB2DE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110439-1F83-75A8-DB79-1817C3024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C4D9AD-A992-4B34-E315-B7B705D19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BBD5C-D058-4DAC-AB19-EDA600143D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185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DBEDC7F-D108-7DFB-C447-454DD3227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1C3219-746D-5933-D8E7-0C0948DC8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A3B306-4344-E1AF-E136-F658B65688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FF09E-BAE2-403C-9953-9C2435ABB2DE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5020A2-F1E9-11CE-0C8A-E3F0E549F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F7637D-7875-3007-4240-134B153FD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BBD5C-D058-4DAC-AB19-EDA600143D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14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49BFDF7-E63C-9AA7-0045-C1BB55B76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537555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1A1BD640-0F0A-B595-3347-09CE7277B2CA}"/>
              </a:ext>
            </a:extLst>
          </p:cNvPr>
          <p:cNvSpPr/>
          <p:nvPr/>
        </p:nvSpPr>
        <p:spPr>
          <a:xfrm>
            <a:off x="7753374" y="1218521"/>
            <a:ext cx="2451084" cy="22914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7084ECC-7672-97BD-DAA8-ED19CE2C55FE}"/>
              </a:ext>
            </a:extLst>
          </p:cNvPr>
          <p:cNvSpPr/>
          <p:nvPr/>
        </p:nvSpPr>
        <p:spPr>
          <a:xfrm>
            <a:off x="11958918" y="251012"/>
            <a:ext cx="170329" cy="26894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A2F22C3-368E-FFCB-D991-CFE659BEF2DD}"/>
              </a:ext>
            </a:extLst>
          </p:cNvPr>
          <p:cNvCxnSpPr>
            <a:cxnSpLocks/>
          </p:cNvCxnSpPr>
          <p:nvPr/>
        </p:nvCxnSpPr>
        <p:spPr>
          <a:xfrm flipV="1">
            <a:off x="7753374" y="251012"/>
            <a:ext cx="4205544" cy="967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42EE6B4-F72D-BD42-1550-B21F336C4932}"/>
              </a:ext>
            </a:extLst>
          </p:cNvPr>
          <p:cNvCxnSpPr>
            <a:endCxn id="7" idx="0"/>
          </p:cNvCxnSpPr>
          <p:nvPr/>
        </p:nvCxnSpPr>
        <p:spPr>
          <a:xfrm flipV="1">
            <a:off x="10204458" y="251012"/>
            <a:ext cx="1839625" cy="967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866CF2FA-B1F8-245A-5EE7-9BBB63CDE0FE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10204458" y="519953"/>
            <a:ext cx="1839625" cy="29900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>
            <a:extLst>
              <a:ext uri="{FF2B5EF4-FFF2-40B4-BE49-F238E27FC236}">
                <a16:creationId xmlns:a16="http://schemas.microsoft.com/office/drawing/2014/main" id="{09758BA2-84B2-DA5D-A083-ECE329516D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3374" y="1218521"/>
            <a:ext cx="2451084" cy="2291442"/>
          </a:xfrm>
          <a:prstGeom prst="rect">
            <a:avLst/>
          </a:prstGeom>
        </p:spPr>
      </p:pic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504C8609-9A87-3EE1-A961-8949B70F5659}"/>
              </a:ext>
            </a:extLst>
          </p:cNvPr>
          <p:cNvCxnSpPr/>
          <p:nvPr/>
        </p:nvCxnSpPr>
        <p:spPr>
          <a:xfrm>
            <a:off x="8194504" y="2023923"/>
            <a:ext cx="156882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2C6DFC7-E54C-366C-30F7-18648DCBAF68}"/>
              </a:ext>
            </a:extLst>
          </p:cNvPr>
          <p:cNvSpPr txBox="1"/>
          <p:nvPr/>
        </p:nvSpPr>
        <p:spPr>
          <a:xfrm>
            <a:off x="7685757" y="3778904"/>
            <a:ext cx="25863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Abrir Menú Desplegable</a:t>
            </a:r>
          </a:p>
          <a:p>
            <a:r>
              <a:rPr lang="es-ES" dirty="0"/>
              <a:t>(Indicado en Imagen)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77239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289BEE6-F861-7E48-C483-ACAFD5E5A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3560" y="0"/>
            <a:ext cx="5998440" cy="6858000"/>
          </a:xfrm>
          <a:prstGeom prst="rect">
            <a:avLst/>
          </a:prstGeom>
        </p:spPr>
      </p:pic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C0690A6-5F30-1002-3F15-DB7154AB7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905" y="982943"/>
            <a:ext cx="5535448" cy="2342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Posicionar mouse sobre “Contraseñas y Autocompletar” (1)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Seleccionar “Gestor de contraseñas de Google” (2)</a:t>
            </a:r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1950BC2-6A0A-7F04-B696-D4F57DB569B9}"/>
              </a:ext>
            </a:extLst>
          </p:cNvPr>
          <p:cNvSpPr/>
          <p:nvPr/>
        </p:nvSpPr>
        <p:spPr>
          <a:xfrm>
            <a:off x="8910918" y="1828800"/>
            <a:ext cx="3191435" cy="2868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24C9CE2-14CD-D874-56FC-A73184C72D88}"/>
              </a:ext>
            </a:extLst>
          </p:cNvPr>
          <p:cNvSpPr/>
          <p:nvPr/>
        </p:nvSpPr>
        <p:spPr>
          <a:xfrm>
            <a:off x="6553200" y="1828800"/>
            <a:ext cx="2170511" cy="2868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DBE5771-1AC2-72CC-554F-A6AC805E9E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8248" y="1867553"/>
            <a:ext cx="286871" cy="286871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44E16167-30AB-A925-BBA9-8CDA67C098DF}"/>
              </a:ext>
            </a:extLst>
          </p:cNvPr>
          <p:cNvSpPr txBox="1"/>
          <p:nvPr/>
        </p:nvSpPr>
        <p:spPr>
          <a:xfrm>
            <a:off x="10204949" y="14982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1</a:t>
            </a:r>
            <a:endParaRPr lang="es-CL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DD47D43-10D9-098D-89D5-4819D92234A1}"/>
              </a:ext>
            </a:extLst>
          </p:cNvPr>
          <p:cNvSpPr txBox="1"/>
          <p:nvPr/>
        </p:nvSpPr>
        <p:spPr>
          <a:xfrm>
            <a:off x="7227763" y="1459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2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85503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A23FA6C-54D0-5477-C354-64EE30EBB0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08" y="809493"/>
            <a:ext cx="4529139" cy="228095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B21F238-6485-DBC1-CBAA-F8D044E268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314" y="1344382"/>
            <a:ext cx="6649378" cy="61921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9A0E4FD-B4F3-446C-5A02-84A00B2CD7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315" y="3358363"/>
            <a:ext cx="6649378" cy="57158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F982046F-EA94-843F-5397-090FEBF00C30}"/>
              </a:ext>
            </a:extLst>
          </p:cNvPr>
          <p:cNvSpPr txBox="1"/>
          <p:nvPr/>
        </p:nvSpPr>
        <p:spPr>
          <a:xfrm>
            <a:off x="277906" y="3146632"/>
            <a:ext cx="50794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Seleccionar “Configuración” </a:t>
            </a:r>
            <a:r>
              <a:rPr lang="es-ES" sz="1600" dirty="0"/>
              <a:t>(1)</a:t>
            </a:r>
            <a:endParaRPr lang="es-ES" dirty="0"/>
          </a:p>
          <a:p>
            <a:endParaRPr lang="es-ES" dirty="0"/>
          </a:p>
          <a:p>
            <a:r>
              <a:rPr lang="es-ES" dirty="0"/>
              <a:t>Desactivar la primera opción </a:t>
            </a:r>
            <a:r>
              <a:rPr lang="es-ES" sz="1600" dirty="0"/>
              <a:t>(2)</a:t>
            </a:r>
          </a:p>
          <a:p>
            <a:r>
              <a:rPr lang="es-ES" dirty="0"/>
              <a:t>“Preguntar si quero guardar contraseñas y llaves de acceso” (Debe quedar como se ve en el paso 3, Desactivado)</a:t>
            </a:r>
          </a:p>
          <a:p>
            <a:endParaRPr lang="es-CL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494EBE9-1242-C20A-D890-00683FE2A2F1}"/>
              </a:ext>
            </a:extLst>
          </p:cNvPr>
          <p:cNvSpPr txBox="1"/>
          <p:nvPr/>
        </p:nvSpPr>
        <p:spPr>
          <a:xfrm>
            <a:off x="437308" y="64021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/>
              <a:t>1</a:t>
            </a:r>
            <a:endParaRPr lang="es-CL" sz="1600" b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62D7144-527F-1D12-C0A4-5A36F9E755E7}"/>
              </a:ext>
            </a:extLst>
          </p:cNvPr>
          <p:cNvSpPr txBox="1"/>
          <p:nvPr/>
        </p:nvSpPr>
        <p:spPr>
          <a:xfrm>
            <a:off x="5105314" y="1069240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/>
              <a:t>2</a:t>
            </a:r>
            <a:endParaRPr lang="es-CL" b="1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73D4959-D504-D4A4-3941-DFF328D8B886}"/>
              </a:ext>
            </a:extLst>
          </p:cNvPr>
          <p:cNvSpPr txBox="1"/>
          <p:nvPr/>
        </p:nvSpPr>
        <p:spPr>
          <a:xfrm>
            <a:off x="5105313" y="309044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/>
              <a:t>3</a:t>
            </a:r>
            <a:endParaRPr lang="es-CL" b="1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E5EF8F5-E3C1-CA14-F047-F31B7EC86CA0}"/>
              </a:ext>
            </a:extLst>
          </p:cNvPr>
          <p:cNvSpPr/>
          <p:nvPr/>
        </p:nvSpPr>
        <p:spPr>
          <a:xfrm>
            <a:off x="392674" y="2365505"/>
            <a:ext cx="2736007" cy="6018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8B756F5-CCEC-AA5F-7BE4-34125F0D7831}"/>
              </a:ext>
            </a:extLst>
          </p:cNvPr>
          <p:cNvSpPr/>
          <p:nvPr/>
        </p:nvSpPr>
        <p:spPr>
          <a:xfrm>
            <a:off x="11062447" y="1407794"/>
            <a:ext cx="591670" cy="49305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0F45AC83-4D71-403C-009F-E44B3CAE4002}"/>
              </a:ext>
            </a:extLst>
          </p:cNvPr>
          <p:cNvSpPr/>
          <p:nvPr/>
        </p:nvSpPr>
        <p:spPr>
          <a:xfrm>
            <a:off x="11062447" y="3429000"/>
            <a:ext cx="591670" cy="49305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78034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73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Tic Hbc</dc:creator>
  <cp:lastModifiedBy>Tic Hbc</cp:lastModifiedBy>
  <cp:revision>1</cp:revision>
  <dcterms:created xsi:type="dcterms:W3CDTF">2025-03-28T15:42:54Z</dcterms:created>
  <dcterms:modified xsi:type="dcterms:W3CDTF">2025-03-31T12:54:13Z</dcterms:modified>
</cp:coreProperties>
</file>