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9" r:id="rId4"/>
    <p:sldId id="258" r:id="rId5"/>
    <p:sldId id="261" r:id="rId6"/>
    <p:sldId id="25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42BB-D475-49D7-BA68-3255703FB63A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8B2F98E1-2FAF-4390-A315-D7101311350E}" type="slidenum">
              <a:rPr lang="es-CL" smtClean="0"/>
              <a:t>‹Nº›</a:t>
            </a:fld>
            <a:endParaRPr lang="es-CL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393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42BB-D475-49D7-BA68-3255703FB63A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98E1-2FAF-4390-A315-D7101311350E}" type="slidenum">
              <a:rPr lang="es-CL" smtClean="0"/>
              <a:t>‹Nº›</a:t>
            </a:fld>
            <a:endParaRPr lang="es-CL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8364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42BB-D475-49D7-BA68-3255703FB63A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98E1-2FAF-4390-A315-D7101311350E}" type="slidenum">
              <a:rPr lang="es-CL" smtClean="0"/>
              <a:t>‹Nº›</a:t>
            </a:fld>
            <a:endParaRPr lang="es-CL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160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AA4042BB-D475-49D7-BA68-3255703FB63A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98E1-2FAF-4390-A315-D7101311350E}" type="slidenum">
              <a:rPr lang="es-CL" smtClean="0"/>
              <a:t>‹Nº›</a:t>
            </a:fld>
            <a:endParaRPr lang="es-CL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284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42BB-D475-49D7-BA68-3255703FB63A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98E1-2FAF-4390-A315-D7101311350E}" type="slidenum">
              <a:rPr lang="es-CL" smtClean="0"/>
              <a:t>‹Nº›</a:t>
            </a:fld>
            <a:endParaRPr lang="es-CL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541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42BB-D475-49D7-BA68-3255703FB63A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98E1-2FAF-4390-A315-D7101311350E}" type="slidenum">
              <a:rPr lang="es-CL" smtClean="0"/>
              <a:t>‹Nº›</a:t>
            </a:fld>
            <a:endParaRPr lang="es-CL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0788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42BB-D475-49D7-BA68-3255703FB63A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98E1-2FAF-4390-A315-D7101311350E}" type="slidenum">
              <a:rPr lang="es-CL" smtClean="0"/>
              <a:t>‹Nº›</a:t>
            </a:fld>
            <a:endParaRPr lang="es-CL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31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42BB-D475-49D7-BA68-3255703FB63A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98E1-2FAF-4390-A315-D7101311350E}" type="slidenum">
              <a:rPr lang="es-CL" smtClean="0"/>
              <a:t>‹Nº›</a:t>
            </a:fld>
            <a:endParaRPr lang="es-CL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7016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42BB-D475-49D7-BA68-3255703FB63A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98E1-2FAF-4390-A315-D710131135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354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42BB-D475-49D7-BA68-3255703FB63A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98E1-2FAF-4390-A315-D7101311350E}" type="slidenum">
              <a:rPr lang="es-CL" smtClean="0"/>
              <a:t>‹Nº›</a:t>
            </a:fld>
            <a:endParaRPr lang="es-CL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865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AA4042BB-D475-49D7-BA68-3255703FB63A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8B2F98E1-2FAF-4390-A315-D7101311350E}" type="slidenum">
              <a:rPr lang="es-CL" smtClean="0"/>
              <a:t>‹Nº›</a:t>
            </a:fld>
            <a:endParaRPr lang="es-CL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95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042BB-D475-49D7-BA68-3255703FB63A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B2F98E1-2FAF-4390-A315-D710131135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444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C7B266-EF6C-2A0A-BF2E-397E58322C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¿Qué es Microsoft </a:t>
            </a:r>
            <a:r>
              <a:rPr lang="es-ES" dirty="0" err="1"/>
              <a:t>Authenticator</a:t>
            </a:r>
            <a:r>
              <a:rPr lang="es-ES" dirty="0"/>
              <a:t>?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7BB6ED-12C7-EDAE-1F0A-0E228879B3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25517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6D9645-90A4-9150-7222-5F395C978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2CEC56-5275-4710-00BC-E33815A06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Es una aplicación que permite iniciar sesión en cuentas en línea de forma segura. Utiliza  autenticación en dos factores para proteger tus cuentas.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45340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2190DADF-4471-0534-622E-0607292C4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7" y="953324"/>
            <a:ext cx="3612059" cy="4613758"/>
          </a:xfrm>
        </p:spPr>
        <p:txBody>
          <a:bodyPr>
            <a:normAutofit fontScale="90000"/>
          </a:bodyPr>
          <a:lstStyle/>
          <a:p>
            <a:r>
              <a:rPr lang="es-ES" dirty="0"/>
              <a:t>Al iniciar por primera vez en OneDrive aparecerá el siguiente mensaje. En el cual se solicita la configuración de Microsoft </a:t>
            </a:r>
            <a:r>
              <a:rPr lang="es-ES" dirty="0" err="1"/>
              <a:t>Authenticator</a:t>
            </a:r>
            <a:br>
              <a:rPr lang="es-CL" dirty="0"/>
            </a:br>
            <a:endParaRPr lang="es-CL" dirty="0"/>
          </a:p>
        </p:txBody>
      </p:sp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6F5FD2B8-E734-E1F5-3F49-5CF94B675E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058" y="953324"/>
            <a:ext cx="7440707" cy="4458035"/>
          </a:xfrm>
        </p:spPr>
      </p:pic>
    </p:spTree>
    <p:extLst>
      <p:ext uri="{BB962C8B-B14F-4D97-AF65-F5344CB8AC3E}">
        <p14:creationId xmlns:p14="http://schemas.microsoft.com/office/powerpoint/2010/main" val="643907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60492C-03F8-28DF-D0D9-6A381B7A0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¿Cómo configurar Microsoft </a:t>
            </a:r>
            <a:r>
              <a:rPr lang="es-ES" dirty="0" err="1"/>
              <a:t>Authenticator</a:t>
            </a:r>
            <a:r>
              <a:rPr lang="es-ES" dirty="0"/>
              <a:t> en mi cuenta OneDrive?</a:t>
            </a:r>
            <a:endParaRPr lang="es-CL" dirty="0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1C43D664-EE24-C21B-04AF-553D7C1FB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141" y="2002559"/>
            <a:ext cx="2374930" cy="3628396"/>
          </a:xfrm>
        </p:spPr>
        <p:txBody>
          <a:bodyPr/>
          <a:lstStyle/>
          <a:p>
            <a:endParaRPr lang="es-CL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AF205DB1-5120-C7A3-BA20-FD964AC867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2920" y="1946006"/>
            <a:ext cx="3588888" cy="1870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632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F452C-5FCA-43A6-AD75-2C50A9C44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A1927C-DD3F-B383-7A62-96EEFEFD9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¿Cómo consigo Microsoft </a:t>
            </a:r>
            <a:r>
              <a:rPr lang="es-ES" dirty="0" err="1"/>
              <a:t>Authenticator</a:t>
            </a:r>
            <a:r>
              <a:rPr lang="es-ES" dirty="0"/>
              <a:t>?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80D0DE-9874-8A61-FCFB-50FA2865A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16516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AB3D59-216A-9822-5E69-818963AE4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9821" y="744069"/>
            <a:ext cx="5066179" cy="977155"/>
          </a:xfrm>
        </p:spPr>
        <p:txBody>
          <a:bodyPr/>
          <a:lstStyle/>
          <a:p>
            <a:r>
              <a:rPr lang="es-ES" dirty="0"/>
              <a:t>Desde la aplicación App Store o Google Play</a:t>
            </a:r>
            <a:endParaRPr lang="es-CL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7A3B83B1-1843-9C37-4610-519506F0C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62183" y="2339541"/>
            <a:ext cx="3275013" cy="2178918"/>
          </a:xfrm>
        </p:spPr>
        <p:txBody>
          <a:bodyPr/>
          <a:lstStyle/>
          <a:p>
            <a:r>
              <a:rPr lang="es-ES" dirty="0"/>
              <a:t>Se debe buscar la aplicación Microsoft </a:t>
            </a:r>
            <a:r>
              <a:rPr lang="es-ES" dirty="0" err="1"/>
              <a:t>Authenticator</a:t>
            </a:r>
            <a:r>
              <a:rPr lang="es-ES" dirty="0"/>
              <a:t>. </a:t>
            </a:r>
            <a:r>
              <a:rPr lang="es-CL" dirty="0"/>
              <a:t>La cual suele ser la segunda (Tal cual se puede apreciar en la imagen)</a:t>
            </a:r>
            <a:endParaRPr lang="es-ES" dirty="0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B76AD71A-7A4E-6645-251D-DA0DEF7B5D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8518" y="907677"/>
            <a:ext cx="2269191" cy="5042646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FB80C1F0-64B2-F2CF-BCC6-8646EA3B51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258" y="907675"/>
            <a:ext cx="2269191" cy="5042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8054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ería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71</TotalTime>
  <Words>102</Words>
  <Application>Microsoft Office PowerPoint</Application>
  <PresentationFormat>Panorámica</PresentationFormat>
  <Paragraphs>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Galería</vt:lpstr>
      <vt:lpstr>¿Qué es Microsoft Authenticator?</vt:lpstr>
      <vt:lpstr>Presentación de PowerPoint</vt:lpstr>
      <vt:lpstr>Al iniciar por primera vez en OneDrive aparecerá el siguiente mensaje. En el cual se solicita la configuración de Microsoft Authenticator </vt:lpstr>
      <vt:lpstr>¿Cómo configurar Microsoft Authenticator en mi cuenta OneDrive?</vt:lpstr>
      <vt:lpstr>¿Cómo consigo Microsoft Authenticator?</vt:lpstr>
      <vt:lpstr>Desde la aplicación App Store o Google Play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Tic Hbc</dc:creator>
  <cp:lastModifiedBy>Tic Hbc</cp:lastModifiedBy>
  <cp:revision>1</cp:revision>
  <dcterms:created xsi:type="dcterms:W3CDTF">2025-04-01T12:45:28Z</dcterms:created>
  <dcterms:modified xsi:type="dcterms:W3CDTF">2025-04-01T13:57:16Z</dcterms:modified>
</cp:coreProperties>
</file>