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4"/>
  </p:notesMasterIdLst>
  <p:sldIdLst>
    <p:sldId id="311" r:id="rId3"/>
    <p:sldId id="393" r:id="rId4"/>
    <p:sldId id="397" r:id="rId5"/>
    <p:sldId id="399" r:id="rId6"/>
    <p:sldId id="400" r:id="rId7"/>
    <p:sldId id="401" r:id="rId8"/>
    <p:sldId id="402" r:id="rId9"/>
    <p:sldId id="404" r:id="rId10"/>
    <p:sldId id="403" r:id="rId11"/>
    <p:sldId id="405" r:id="rId12"/>
    <p:sldId id="312" r:id="rId13"/>
  </p:sldIdLst>
  <p:sldSz cx="12395200" cy="7785100"/>
  <p:notesSz cx="9296400" cy="70104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4">
          <p15:clr>
            <a:srgbClr val="A4A3A4"/>
          </p15:clr>
        </p15:guide>
        <p15:guide id="2" pos="288">
          <p15:clr>
            <a:srgbClr val="A4A3A4"/>
          </p15:clr>
        </p15:guide>
        <p15:guide id="3" orient="horz" pos="2256">
          <p15:clr>
            <a:srgbClr val="A4A3A4"/>
          </p15:clr>
        </p15:guide>
        <p15:guide id="4" orient="horz" pos="3936">
          <p15:clr>
            <a:srgbClr val="A4A3A4"/>
          </p15:clr>
        </p15:guide>
        <p15:guide id="5" orient="horz" pos="192">
          <p15:clr>
            <a:srgbClr val="A4A3A4"/>
          </p15:clr>
        </p15:guide>
        <p15:guide id="6" pos="240">
          <p15:clr>
            <a:srgbClr val="A4A3A4"/>
          </p15:clr>
        </p15:guide>
        <p15:guide id="7" orient="horz" pos="4848">
          <p15:clr>
            <a:srgbClr val="A4A3A4"/>
          </p15:clr>
        </p15:guide>
        <p15:guide id="8" pos="70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D6696"/>
    <a:srgbClr val="FFE68B"/>
    <a:srgbClr val="FFE37D"/>
    <a:srgbClr val="FFDA58"/>
    <a:srgbClr val="92D050"/>
    <a:srgbClr val="1F497D"/>
    <a:srgbClr val="254061"/>
    <a:srgbClr val="302A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0" autoAdjust="0"/>
    <p:restoredTop sz="99764" autoAdjust="0"/>
  </p:normalViewPr>
  <p:slideViewPr>
    <p:cSldViewPr>
      <p:cViewPr varScale="1">
        <p:scale>
          <a:sx n="97" d="100"/>
          <a:sy n="97" d="100"/>
        </p:scale>
        <p:origin x="72" y="138"/>
      </p:cViewPr>
      <p:guideLst>
        <p:guide orient="horz" pos="2544"/>
        <p:guide pos="288"/>
        <p:guide orient="horz" pos="2256"/>
        <p:guide orient="horz" pos="3936"/>
        <p:guide orient="horz" pos="192"/>
        <p:guide pos="240"/>
        <p:guide orient="horz" pos="4848"/>
        <p:guide pos="70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885" cy="351664"/>
          </a:xfrm>
          <a:prstGeom prst="rect">
            <a:avLst/>
          </a:prstGeom>
        </p:spPr>
        <p:txBody>
          <a:bodyPr vert="horz" lIns="73882" tIns="36942" rIns="73882" bIns="36942" rtlCol="0"/>
          <a:lstStyle>
            <a:lvl1pPr algn="l">
              <a:defRPr sz="10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6137" y="0"/>
            <a:ext cx="4027884" cy="351664"/>
          </a:xfrm>
          <a:prstGeom prst="rect">
            <a:avLst/>
          </a:prstGeom>
        </p:spPr>
        <p:txBody>
          <a:bodyPr vert="horz" lIns="73882" tIns="36942" rIns="73882" bIns="36942" rtlCol="0"/>
          <a:lstStyle>
            <a:lvl1pPr algn="r">
              <a:defRPr sz="1000"/>
            </a:lvl1pPr>
          </a:lstStyle>
          <a:p>
            <a:fld id="{4B9DD63A-42D4-4469-B6AB-3DD7AF46D6ED}" type="datetimeFigureOut">
              <a:rPr lang="es-CL" smtClean="0"/>
              <a:t>27-03-2025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65425" y="876300"/>
            <a:ext cx="376555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882" tIns="36942" rIns="73882" bIns="36942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29881" y="3373686"/>
            <a:ext cx="7436644" cy="2760417"/>
          </a:xfrm>
          <a:prstGeom prst="rect">
            <a:avLst/>
          </a:prstGeom>
        </p:spPr>
        <p:txBody>
          <a:bodyPr vert="horz" lIns="73882" tIns="36942" rIns="73882" bIns="36942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8737"/>
            <a:ext cx="4027885" cy="351664"/>
          </a:xfrm>
          <a:prstGeom prst="rect">
            <a:avLst/>
          </a:prstGeom>
        </p:spPr>
        <p:txBody>
          <a:bodyPr vert="horz" lIns="73882" tIns="36942" rIns="73882" bIns="36942" rtlCol="0" anchor="b"/>
          <a:lstStyle>
            <a:lvl1pPr algn="l">
              <a:defRPr sz="10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6137" y="6658737"/>
            <a:ext cx="4027884" cy="351664"/>
          </a:xfrm>
          <a:prstGeom prst="rect">
            <a:avLst/>
          </a:prstGeom>
        </p:spPr>
        <p:txBody>
          <a:bodyPr vert="horz" lIns="73882" tIns="36942" rIns="73882" bIns="36942" rtlCol="0" anchor="b"/>
          <a:lstStyle>
            <a:lvl1pPr algn="r">
              <a:defRPr sz="1000"/>
            </a:lvl1pPr>
          </a:lstStyle>
          <a:p>
            <a:fld id="{40082D67-8660-4304-A354-410DE2BAC11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7893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0116" y="2413381"/>
            <a:ext cx="10541318" cy="16348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60232" y="4359656"/>
            <a:ext cx="8681085" cy="1946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50377-378E-9448-B06B-88B19A1F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84" y="414485"/>
            <a:ext cx="10690860" cy="150475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7CFF3C-6D1B-AE44-9676-4FE91DEC4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3785" y="1908431"/>
            <a:ext cx="5243750" cy="935293"/>
          </a:xfrm>
        </p:spPr>
        <p:txBody>
          <a:bodyPr anchor="b"/>
          <a:lstStyle>
            <a:lvl1pPr marL="0" indent="0">
              <a:buNone/>
              <a:defRPr sz="2440" b="1"/>
            </a:lvl1pPr>
            <a:lvl2pPr marL="464835" indent="0">
              <a:buNone/>
              <a:defRPr sz="2033" b="1"/>
            </a:lvl2pPr>
            <a:lvl3pPr marL="929670" indent="0">
              <a:buNone/>
              <a:defRPr sz="1830" b="1"/>
            </a:lvl3pPr>
            <a:lvl4pPr marL="1394506" indent="0">
              <a:buNone/>
              <a:defRPr sz="1627" b="1"/>
            </a:lvl4pPr>
            <a:lvl5pPr marL="1859341" indent="0">
              <a:buNone/>
              <a:defRPr sz="1627" b="1"/>
            </a:lvl5pPr>
            <a:lvl6pPr marL="2324176" indent="0">
              <a:buNone/>
              <a:defRPr sz="1627" b="1"/>
            </a:lvl6pPr>
            <a:lvl7pPr marL="2789011" indent="0">
              <a:buNone/>
              <a:defRPr sz="1627" b="1"/>
            </a:lvl7pPr>
            <a:lvl8pPr marL="3253847" indent="0">
              <a:buNone/>
              <a:defRPr sz="1627" b="1"/>
            </a:lvl8pPr>
            <a:lvl9pPr marL="3718682" indent="0">
              <a:buNone/>
              <a:defRPr sz="1627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79D656-91C0-CD48-BE85-8CC669026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785" y="2843724"/>
            <a:ext cx="5243750" cy="4182690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91AAD7-DD27-B943-9C73-843DDADF2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070" y="1908431"/>
            <a:ext cx="5269574" cy="935293"/>
          </a:xfrm>
        </p:spPr>
        <p:txBody>
          <a:bodyPr anchor="b"/>
          <a:lstStyle>
            <a:lvl1pPr marL="0" indent="0">
              <a:buNone/>
              <a:defRPr sz="2440" b="1"/>
            </a:lvl1pPr>
            <a:lvl2pPr marL="464835" indent="0">
              <a:buNone/>
              <a:defRPr sz="2033" b="1"/>
            </a:lvl2pPr>
            <a:lvl3pPr marL="929670" indent="0">
              <a:buNone/>
              <a:defRPr sz="1830" b="1"/>
            </a:lvl3pPr>
            <a:lvl4pPr marL="1394506" indent="0">
              <a:buNone/>
              <a:defRPr sz="1627" b="1"/>
            </a:lvl4pPr>
            <a:lvl5pPr marL="1859341" indent="0">
              <a:buNone/>
              <a:defRPr sz="1627" b="1"/>
            </a:lvl5pPr>
            <a:lvl6pPr marL="2324176" indent="0">
              <a:buNone/>
              <a:defRPr sz="1627" b="1"/>
            </a:lvl6pPr>
            <a:lvl7pPr marL="2789011" indent="0">
              <a:buNone/>
              <a:defRPr sz="1627" b="1"/>
            </a:lvl7pPr>
            <a:lvl8pPr marL="3253847" indent="0">
              <a:buNone/>
              <a:defRPr sz="1627" b="1"/>
            </a:lvl8pPr>
            <a:lvl9pPr marL="3718682" indent="0">
              <a:buNone/>
              <a:defRPr sz="1627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FD595F-BF83-784F-99D3-5CBFB38AA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070" y="2843724"/>
            <a:ext cx="5269574" cy="4182690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5252142-11B0-3B43-9076-21600737C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1BE1E0-4165-3B4B-AFBC-68228B902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0F0FD4A-C858-9F4A-BBD4-C43E92B1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344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E9A17D-EAA5-814E-B1D6-53FA184D0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810DB3-7C37-CD46-9435-52916E2D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EC6849-33F4-5340-8932-D2BE0201E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7C0E5F-1BE1-3A47-824B-5C5F798E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499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7A6C165-F520-F24F-BB6A-E097A3EC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E5998FF-2B78-9D4A-A1E8-5144F4D4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2E1C53F-31E1-AB45-B0E5-62713C98A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936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4DCEF-8160-A64B-B707-24CA156D3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85" y="519007"/>
            <a:ext cx="3997774" cy="1816523"/>
          </a:xfrm>
        </p:spPr>
        <p:txBody>
          <a:bodyPr anchor="b"/>
          <a:lstStyle>
            <a:lvl1pPr>
              <a:defRPr sz="3253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41E3AC-B6BF-7A4A-864B-8D1E5F29C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574" y="1120911"/>
            <a:ext cx="6275070" cy="5532467"/>
          </a:xfrm>
        </p:spPr>
        <p:txBody>
          <a:bodyPr/>
          <a:lstStyle>
            <a:lvl1pPr>
              <a:defRPr sz="3253"/>
            </a:lvl1pPr>
            <a:lvl2pPr>
              <a:defRPr sz="2847"/>
            </a:lvl2pPr>
            <a:lvl3pPr>
              <a:defRPr sz="2440"/>
            </a:lvl3pPr>
            <a:lvl4pPr>
              <a:defRPr sz="2033"/>
            </a:lvl4pPr>
            <a:lvl5pPr>
              <a:defRPr sz="2033"/>
            </a:lvl5pPr>
            <a:lvl6pPr>
              <a:defRPr sz="2033"/>
            </a:lvl6pPr>
            <a:lvl7pPr>
              <a:defRPr sz="2033"/>
            </a:lvl7pPr>
            <a:lvl8pPr>
              <a:defRPr sz="2033"/>
            </a:lvl8pPr>
            <a:lvl9pPr>
              <a:defRPr sz="2033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EC4955-C4F6-B846-9562-B7F6005C8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785" y="2335530"/>
            <a:ext cx="3997774" cy="4326858"/>
          </a:xfrm>
        </p:spPr>
        <p:txBody>
          <a:bodyPr/>
          <a:lstStyle>
            <a:lvl1pPr marL="0" indent="0">
              <a:buNone/>
              <a:defRPr sz="1627"/>
            </a:lvl1pPr>
            <a:lvl2pPr marL="464835" indent="0">
              <a:buNone/>
              <a:defRPr sz="1423"/>
            </a:lvl2pPr>
            <a:lvl3pPr marL="929670" indent="0">
              <a:buNone/>
              <a:defRPr sz="1220"/>
            </a:lvl3pPr>
            <a:lvl4pPr marL="1394506" indent="0">
              <a:buNone/>
              <a:defRPr sz="1017"/>
            </a:lvl4pPr>
            <a:lvl5pPr marL="1859341" indent="0">
              <a:buNone/>
              <a:defRPr sz="1017"/>
            </a:lvl5pPr>
            <a:lvl6pPr marL="2324176" indent="0">
              <a:buNone/>
              <a:defRPr sz="1017"/>
            </a:lvl6pPr>
            <a:lvl7pPr marL="2789011" indent="0">
              <a:buNone/>
              <a:defRPr sz="1017"/>
            </a:lvl7pPr>
            <a:lvl8pPr marL="3253847" indent="0">
              <a:buNone/>
              <a:defRPr sz="1017"/>
            </a:lvl8pPr>
            <a:lvl9pPr marL="3718682" indent="0">
              <a:buNone/>
              <a:defRPr sz="1017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EA9D04-5981-9945-ADF5-C447D5D0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08CB0E-00CE-B34F-9462-51FB2936A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135B69-3A24-7D4F-9A9A-27325A01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3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CC7A5F-F0A9-7641-92DC-DEC9B9E08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785" y="519007"/>
            <a:ext cx="3997774" cy="1816523"/>
          </a:xfrm>
        </p:spPr>
        <p:txBody>
          <a:bodyPr anchor="b"/>
          <a:lstStyle>
            <a:lvl1pPr>
              <a:defRPr sz="3253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9E0ED2-313D-9B4B-9CAB-CC68EE8BF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9574" y="1120911"/>
            <a:ext cx="6275070" cy="5532467"/>
          </a:xfrm>
        </p:spPr>
        <p:txBody>
          <a:bodyPr/>
          <a:lstStyle>
            <a:lvl1pPr marL="0" indent="0">
              <a:buNone/>
              <a:defRPr sz="3253"/>
            </a:lvl1pPr>
            <a:lvl2pPr marL="464835" indent="0">
              <a:buNone/>
              <a:defRPr sz="2847"/>
            </a:lvl2pPr>
            <a:lvl3pPr marL="929670" indent="0">
              <a:buNone/>
              <a:defRPr sz="2440"/>
            </a:lvl3pPr>
            <a:lvl4pPr marL="1394506" indent="0">
              <a:buNone/>
              <a:defRPr sz="2033"/>
            </a:lvl4pPr>
            <a:lvl5pPr marL="1859341" indent="0">
              <a:buNone/>
              <a:defRPr sz="2033"/>
            </a:lvl5pPr>
            <a:lvl6pPr marL="2324176" indent="0">
              <a:buNone/>
              <a:defRPr sz="2033"/>
            </a:lvl6pPr>
            <a:lvl7pPr marL="2789011" indent="0">
              <a:buNone/>
              <a:defRPr sz="2033"/>
            </a:lvl7pPr>
            <a:lvl8pPr marL="3253847" indent="0">
              <a:buNone/>
              <a:defRPr sz="2033"/>
            </a:lvl8pPr>
            <a:lvl9pPr marL="3718682" indent="0">
              <a:buNone/>
              <a:defRPr sz="2033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B7A2577-CB18-9C47-84B2-BB2332340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785" y="2335530"/>
            <a:ext cx="3997774" cy="4326858"/>
          </a:xfrm>
        </p:spPr>
        <p:txBody>
          <a:bodyPr/>
          <a:lstStyle>
            <a:lvl1pPr marL="0" indent="0">
              <a:buNone/>
              <a:defRPr sz="1627"/>
            </a:lvl1pPr>
            <a:lvl2pPr marL="464835" indent="0">
              <a:buNone/>
              <a:defRPr sz="1423"/>
            </a:lvl2pPr>
            <a:lvl3pPr marL="929670" indent="0">
              <a:buNone/>
              <a:defRPr sz="1220"/>
            </a:lvl3pPr>
            <a:lvl4pPr marL="1394506" indent="0">
              <a:buNone/>
              <a:defRPr sz="1017"/>
            </a:lvl4pPr>
            <a:lvl5pPr marL="1859341" indent="0">
              <a:buNone/>
              <a:defRPr sz="1017"/>
            </a:lvl5pPr>
            <a:lvl6pPr marL="2324176" indent="0">
              <a:buNone/>
              <a:defRPr sz="1017"/>
            </a:lvl6pPr>
            <a:lvl7pPr marL="2789011" indent="0">
              <a:buNone/>
              <a:defRPr sz="1017"/>
            </a:lvl7pPr>
            <a:lvl8pPr marL="3253847" indent="0">
              <a:buNone/>
              <a:defRPr sz="1017"/>
            </a:lvl8pPr>
            <a:lvl9pPr marL="3718682" indent="0">
              <a:buNone/>
              <a:defRPr sz="1017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F5C2B7-90DE-1641-984B-4F078EB9F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7B8E3B-B448-4D4B-8C75-8A696CCB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8898BE-EC4E-684D-847F-5C739AD5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707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3656D-4BCB-D24C-9085-39426C73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94F902-46CD-2D4A-B52D-B5D297118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175EC4-C011-8F40-A6AA-F38A954E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BFD239-FFE9-B548-9C66-08963BFB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EF2C72-B5E1-1042-A10D-3552F9E6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676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BB3D1C8-705B-E94C-8D28-BE7A5F08C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70315" y="414485"/>
            <a:ext cx="2672715" cy="659751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E86373-12ED-324D-8B9E-2A9403DF01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2170" y="414485"/>
            <a:ext cx="7863205" cy="6597512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93F062-E7C6-214C-BF5C-09E345A1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0D0ECE-4BFD-D843-89F9-498A224E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2E05DD-14AD-4F42-BF3A-0280FA10F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7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12" y="0"/>
            <a:ext cx="12375261" cy="713563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rgbClr val="13275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rgbClr val="13275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0077" y="1790573"/>
            <a:ext cx="5394674" cy="5138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86798" y="1790573"/>
            <a:ext cx="5394674" cy="51381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50" b="0" i="0">
                <a:solidFill>
                  <a:srgbClr val="13275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D8521B-7B0D-B246-A308-7700A59B6B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400" y="1274090"/>
            <a:ext cx="9296400" cy="2710368"/>
          </a:xfrm>
        </p:spPr>
        <p:txBody>
          <a:bodyPr anchor="b"/>
          <a:lstStyle>
            <a:lvl1pPr algn="ctr">
              <a:defRPr sz="61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E5776B-7CC5-B144-9FCF-3ED5763AE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400" y="4088980"/>
            <a:ext cx="9296400" cy="1879596"/>
          </a:xfrm>
        </p:spPr>
        <p:txBody>
          <a:bodyPr/>
          <a:lstStyle>
            <a:lvl1pPr marL="0" indent="0" algn="ctr">
              <a:buNone/>
              <a:defRPr sz="2440"/>
            </a:lvl1pPr>
            <a:lvl2pPr marL="464835" indent="0" algn="ctr">
              <a:buNone/>
              <a:defRPr sz="2033"/>
            </a:lvl2pPr>
            <a:lvl3pPr marL="929670" indent="0" algn="ctr">
              <a:buNone/>
              <a:defRPr sz="1830"/>
            </a:lvl3pPr>
            <a:lvl4pPr marL="1394506" indent="0" algn="ctr">
              <a:buNone/>
              <a:defRPr sz="1627"/>
            </a:lvl4pPr>
            <a:lvl5pPr marL="1859341" indent="0" algn="ctr">
              <a:buNone/>
              <a:defRPr sz="1627"/>
            </a:lvl5pPr>
            <a:lvl6pPr marL="2324176" indent="0" algn="ctr">
              <a:buNone/>
              <a:defRPr sz="1627"/>
            </a:lvl6pPr>
            <a:lvl7pPr marL="2789011" indent="0" algn="ctr">
              <a:buNone/>
              <a:defRPr sz="1627"/>
            </a:lvl7pPr>
            <a:lvl8pPr marL="3253847" indent="0" algn="ctr">
              <a:buNone/>
              <a:defRPr sz="1627"/>
            </a:lvl8pPr>
            <a:lvl9pPr marL="3718682" indent="0" algn="ctr">
              <a:buNone/>
              <a:defRPr sz="1627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335ADF-6968-F648-9299-A5CC27444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715CB3-A958-4F46-9CFF-C77DE6EA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77CE40-5B90-3046-B56C-C15499BA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80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61B5B-A97E-FD43-8584-C24EC9A0D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E5BD65-1F20-834D-A939-B5C513CC8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558954-36CE-B14A-885D-60103B7C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C14D28-E329-3048-B4DD-4ACAA770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7421CC-8C0D-E64A-B626-4C7F7836B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551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6030C-50BE-244A-8792-6AEA293C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14" y="1940870"/>
            <a:ext cx="10690860" cy="3238385"/>
          </a:xfrm>
        </p:spPr>
        <p:txBody>
          <a:bodyPr anchor="b"/>
          <a:lstStyle>
            <a:lvl1pPr>
              <a:defRPr sz="61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DCA080-2C16-4340-934F-BF13D19AA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714" y="5209891"/>
            <a:ext cx="10690860" cy="1702990"/>
          </a:xfrm>
        </p:spPr>
        <p:txBody>
          <a:bodyPr/>
          <a:lstStyle>
            <a:lvl1pPr marL="0" indent="0">
              <a:buNone/>
              <a:defRPr sz="2440">
                <a:solidFill>
                  <a:schemeClr val="tx1">
                    <a:tint val="75000"/>
                  </a:schemeClr>
                </a:solidFill>
              </a:defRPr>
            </a:lvl1pPr>
            <a:lvl2pPr marL="464835" indent="0">
              <a:buNone/>
              <a:defRPr sz="2033">
                <a:solidFill>
                  <a:schemeClr val="tx1">
                    <a:tint val="75000"/>
                  </a:schemeClr>
                </a:solidFill>
              </a:defRPr>
            </a:lvl2pPr>
            <a:lvl3pPr marL="929670" indent="0">
              <a:buNone/>
              <a:defRPr sz="1830">
                <a:solidFill>
                  <a:schemeClr val="tx1">
                    <a:tint val="75000"/>
                  </a:schemeClr>
                </a:solidFill>
              </a:defRPr>
            </a:lvl3pPr>
            <a:lvl4pPr marL="1394506" indent="0">
              <a:buNone/>
              <a:defRPr sz="1627">
                <a:solidFill>
                  <a:schemeClr val="tx1">
                    <a:tint val="75000"/>
                  </a:schemeClr>
                </a:solidFill>
              </a:defRPr>
            </a:lvl4pPr>
            <a:lvl5pPr marL="1859341" indent="0">
              <a:buNone/>
              <a:defRPr sz="1627">
                <a:solidFill>
                  <a:schemeClr val="tx1">
                    <a:tint val="75000"/>
                  </a:schemeClr>
                </a:solidFill>
              </a:defRPr>
            </a:lvl5pPr>
            <a:lvl6pPr marL="2324176" indent="0">
              <a:buNone/>
              <a:defRPr sz="1627">
                <a:solidFill>
                  <a:schemeClr val="tx1">
                    <a:tint val="75000"/>
                  </a:schemeClr>
                </a:solidFill>
              </a:defRPr>
            </a:lvl6pPr>
            <a:lvl7pPr marL="2789011" indent="0">
              <a:buNone/>
              <a:defRPr sz="1627">
                <a:solidFill>
                  <a:schemeClr val="tx1">
                    <a:tint val="75000"/>
                  </a:schemeClr>
                </a:solidFill>
              </a:defRPr>
            </a:lvl7pPr>
            <a:lvl8pPr marL="3253847" indent="0">
              <a:buNone/>
              <a:defRPr sz="1627">
                <a:solidFill>
                  <a:schemeClr val="tx1">
                    <a:tint val="75000"/>
                  </a:schemeClr>
                </a:solidFill>
              </a:defRPr>
            </a:lvl8pPr>
            <a:lvl9pPr marL="3718682" indent="0">
              <a:buNone/>
              <a:defRPr sz="16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86AFE5-DCF1-A848-AEC6-14DCC668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C49EC1-5E1C-2F4B-BFAE-81BD438B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C2551F-E0F7-424E-A1C6-CFBC7808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91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3100FE-CD06-FC4D-953F-96570F29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29C0AA-62AE-1848-AADA-9992865BA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2170" y="2072423"/>
            <a:ext cx="5267960" cy="4939574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1516856-E3FE-0B4F-BA34-51EFE4F1F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070" y="2072423"/>
            <a:ext cx="5267960" cy="4939574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F8CBE5-4D28-B944-843D-976E5E99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4F10-FE69-2E46-9FAD-EFAD401C0006}" type="datetimeFigureOut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27-03-2025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7990F74-AFED-864A-8107-0B0C47A4C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7A90CB-9501-2841-9088-EC7F54F9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19402-920A-164C-AA0A-64468BB2FD99}" type="slidenum">
              <a:rPr lang="es-C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312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81983" y="1933703"/>
            <a:ext cx="798829" cy="49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50" b="0" i="0">
                <a:solidFill>
                  <a:srgbClr val="132753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9915" y="2299138"/>
            <a:ext cx="10161719" cy="3591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16527" y="7240143"/>
            <a:ext cx="3968496" cy="389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0077" y="7240143"/>
            <a:ext cx="2852356" cy="389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29116" y="7240143"/>
            <a:ext cx="2852356" cy="3892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069C7B7-B1E5-C64D-8093-08980A60D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170" y="414485"/>
            <a:ext cx="10690860" cy="1504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278053-C4F6-AA4B-B047-AF0A5044E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2170" y="2072423"/>
            <a:ext cx="10690860" cy="4939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45B898-8441-004F-A775-E4639C978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2170" y="7215635"/>
            <a:ext cx="2788920" cy="414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3F04F10-FE69-2E46-9FAD-EFAD401C0006}" type="datetimeFigureOut">
              <a:rPr lang="es-C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27-03-2025</a:t>
            </a:fld>
            <a:endParaRPr lang="es-CL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5515BE-E81C-774A-B609-F592D4E52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5910" y="7215635"/>
            <a:ext cx="4183380" cy="414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540E50-AA35-D84D-8F07-DB5DF0505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4110" y="7215635"/>
            <a:ext cx="2788920" cy="414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8C19402-920A-164C-AA0A-64468BB2FD99}" type="slidenum">
              <a:rPr lang="es-CL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CL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4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29670" rtl="0" eaLnBrk="1" latinLnBrk="0" hangingPunct="1">
        <a:lnSpc>
          <a:spcPct val="90000"/>
        </a:lnSpc>
        <a:spcBef>
          <a:spcPct val="0"/>
        </a:spcBef>
        <a:buNone/>
        <a:defRPr sz="44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2418" indent="-232418" algn="l" defTabSz="929670" rtl="0" eaLnBrk="1" latinLnBrk="0" hangingPunct="1">
        <a:lnSpc>
          <a:spcPct val="90000"/>
        </a:lnSpc>
        <a:spcBef>
          <a:spcPts val="1017"/>
        </a:spcBef>
        <a:buFont typeface="Arial" panose="020B0604020202020204" pitchFamily="34" charset="0"/>
        <a:buChar char="•"/>
        <a:defRPr sz="2847" kern="1200">
          <a:solidFill>
            <a:schemeClr val="tx1"/>
          </a:solidFill>
          <a:latin typeface="+mn-lt"/>
          <a:ea typeface="+mn-ea"/>
          <a:cs typeface="+mn-cs"/>
        </a:defRPr>
      </a:lvl1pPr>
      <a:lvl2pPr marL="697253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2440" kern="1200">
          <a:solidFill>
            <a:schemeClr val="tx1"/>
          </a:solidFill>
          <a:latin typeface="+mn-lt"/>
          <a:ea typeface="+mn-ea"/>
          <a:cs typeface="+mn-cs"/>
        </a:defRPr>
      </a:lvl2pPr>
      <a:lvl3pPr marL="1162088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20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923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4pPr>
      <a:lvl5pPr marL="2091759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5pPr>
      <a:lvl6pPr marL="2556594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6pPr>
      <a:lvl7pPr marL="3021429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7pPr>
      <a:lvl8pPr marL="3486264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8pPr>
      <a:lvl9pPr marL="3951100" indent="-232418" algn="l" defTabSz="929670" rtl="0" eaLnBrk="1" latinLnBrk="0" hangingPunct="1">
        <a:lnSpc>
          <a:spcPct val="90000"/>
        </a:lnSpc>
        <a:spcBef>
          <a:spcPts val="508"/>
        </a:spcBef>
        <a:buFont typeface="Arial" panose="020B0604020202020204" pitchFamily="34" charset="0"/>
        <a:buChar char="•"/>
        <a:defRPr sz="18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1pPr>
      <a:lvl2pPr marL="464835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2pPr>
      <a:lvl3pPr marL="929670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3pPr>
      <a:lvl4pPr marL="1394506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4pPr>
      <a:lvl5pPr marL="1859341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5pPr>
      <a:lvl6pPr marL="2324176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6pPr>
      <a:lvl7pPr marL="2789011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7pPr>
      <a:lvl8pPr marL="3253847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8pPr>
      <a:lvl9pPr marL="3718682" algn="l" defTabSz="929670" rtl="0" eaLnBrk="1" latinLnBrk="0" hangingPunct="1">
        <a:defRPr sz="18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jemplo@hospitalcurico.c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7;p14"/>
          <p:cNvSpPr txBox="1"/>
          <p:nvPr/>
        </p:nvSpPr>
        <p:spPr>
          <a:xfrm>
            <a:off x="1699860" y="2978150"/>
            <a:ext cx="8995479" cy="1713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9" tIns="46462" rIns="92949" bIns="46462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9600" b="1" dirty="0">
                <a:solidFill>
                  <a:schemeClr val="bg1"/>
                </a:solidFill>
                <a:latin typeface="gobCL"/>
                <a:cs typeface="gobCL"/>
              </a:rPr>
              <a:t>OneDrive</a:t>
            </a:r>
          </a:p>
          <a:p>
            <a:pPr algn="ctr" defTabSz="929670">
              <a:buClr>
                <a:srgbClr val="000000"/>
              </a:buClr>
              <a:defRPr/>
            </a:pPr>
            <a:endParaRPr lang="es-ES" sz="2847" kern="0" dirty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agen 2" descr="logo hospital blanco 2024-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26" y="720722"/>
            <a:ext cx="2226487" cy="9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48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footer ppt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7112"/>
            <a:ext cx="12395200" cy="767838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1872" y="6491483"/>
            <a:ext cx="3078532" cy="595629"/>
          </a:xfrm>
          <a:prstGeom prst="rect">
            <a:avLst/>
          </a:prstGeom>
        </p:spPr>
      </p:pic>
      <p:pic>
        <p:nvPicPr>
          <p:cNvPr id="38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63883" y="3991686"/>
            <a:ext cx="3131317" cy="30954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541C8A-2E90-4685-A741-109657B9CB28}"/>
              </a:ext>
            </a:extLst>
          </p:cNvPr>
          <p:cNvSpPr/>
          <p:nvPr/>
        </p:nvSpPr>
        <p:spPr>
          <a:xfrm>
            <a:off x="1320800" y="158750"/>
            <a:ext cx="9753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Como debo co</a:t>
            </a:r>
            <a:r>
              <a:rPr lang="es-ES" sz="48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mpartir</a:t>
            </a:r>
            <a:r>
              <a:rPr lang="es-E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una carpeta.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0E28A9-AC7B-48F1-BE1D-793A7FCC598F}"/>
              </a:ext>
            </a:extLst>
          </p:cNvPr>
          <p:cNvSpPr txBox="1"/>
          <p:nvPr/>
        </p:nvSpPr>
        <p:spPr>
          <a:xfrm>
            <a:off x="711200" y="1001013"/>
            <a:ext cx="1120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Al momento de compartir existen 3 opciones, idealmente se debe compartir con “Personas en Hospital San Juan de dios de Curicó”, además existe la opción de “Ver o editar”, se debe seleccionar la opción que cada uno necesite para mayor seguridad.</a:t>
            </a:r>
            <a:endParaRPr lang="es-CL" dirty="0"/>
          </a:p>
        </p:txBody>
      </p:sp>
      <p:pic>
        <p:nvPicPr>
          <p:cNvPr id="5" name="Compartir carpeta">
            <a:hlinkClick r:id="" action="ppaction://media"/>
            <a:extLst>
              <a:ext uri="{FF2B5EF4-FFF2-40B4-BE49-F238E27FC236}">
                <a16:creationId xmlns:a16="http://schemas.microsoft.com/office/drawing/2014/main" id="{CAA60B44-07DC-4E23-A9C3-9A3B1CE3B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800" y="1950640"/>
            <a:ext cx="10439400" cy="47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7;p14"/>
          <p:cNvSpPr txBox="1"/>
          <p:nvPr/>
        </p:nvSpPr>
        <p:spPr>
          <a:xfrm>
            <a:off x="2380651" y="3451398"/>
            <a:ext cx="7808955" cy="1048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49" tIns="46462" rIns="92949" bIns="46462" anchor="t" anchorCtr="0">
            <a:spAutoFit/>
          </a:bodyPr>
          <a:lstStyle/>
          <a:p>
            <a:pPr algn="ctr" defTabSz="929670">
              <a:buClr>
                <a:srgbClr val="000000"/>
              </a:buClr>
              <a:defRPr/>
            </a:pPr>
            <a:r>
              <a:rPr lang="es-ES" sz="6100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GRACIAS</a:t>
            </a:r>
            <a:endParaRPr sz="61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Imagen 2" descr="logo hospital blanco 2024-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050" y="1133894"/>
            <a:ext cx="3436056" cy="144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0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footer ppt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7112"/>
            <a:ext cx="12395200" cy="767838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1872" y="6491483"/>
            <a:ext cx="3078532" cy="595629"/>
          </a:xfrm>
          <a:prstGeom prst="rect">
            <a:avLst/>
          </a:prstGeom>
        </p:spPr>
      </p:pic>
      <p:pic>
        <p:nvPicPr>
          <p:cNvPr id="38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3883" y="3991686"/>
            <a:ext cx="3131317" cy="30954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541C8A-2E90-4685-A741-109657B9CB28}"/>
              </a:ext>
            </a:extLst>
          </p:cNvPr>
          <p:cNvSpPr/>
          <p:nvPr/>
        </p:nvSpPr>
        <p:spPr>
          <a:xfrm>
            <a:off x="2768600" y="387350"/>
            <a:ext cx="6131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	QUE ES ONEDRIVE?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2D0C7C-C003-439E-8443-DE939090A339}"/>
              </a:ext>
            </a:extLst>
          </p:cNvPr>
          <p:cNvSpPr txBox="1"/>
          <p:nvPr/>
        </p:nvSpPr>
        <p:spPr>
          <a:xfrm>
            <a:off x="787400" y="1987550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0" i="0" dirty="0">
                <a:solidFill>
                  <a:srgbClr val="001D35"/>
                </a:solidFill>
                <a:effectLst/>
                <a:latin typeface="Google Sans"/>
              </a:rPr>
              <a:t>OneDrive </a:t>
            </a:r>
            <a:r>
              <a:rPr lang="es-ES" sz="4000" dirty="0"/>
              <a:t>es un servicio de Microsoft que permite almacenar, editar y compartir archivos, fotos y videos en la nube.</a:t>
            </a:r>
            <a:endParaRPr lang="es-CL" sz="4000" dirty="0"/>
          </a:p>
        </p:txBody>
      </p:sp>
    </p:spTree>
    <p:extLst>
      <p:ext uri="{BB962C8B-B14F-4D97-AF65-F5344CB8AC3E}">
        <p14:creationId xmlns:p14="http://schemas.microsoft.com/office/powerpoint/2010/main" val="2325799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object 30"/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6443848"/>
            <a:ext cx="3078532" cy="595629"/>
          </a:xfrm>
          <a:prstGeom prst="rect">
            <a:avLst/>
          </a:prstGeom>
        </p:spPr>
      </p:pic>
      <p:pic>
        <p:nvPicPr>
          <p:cNvPr id="38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63883" y="3944051"/>
            <a:ext cx="3131317" cy="3095426"/>
          </a:xfrm>
          <a:prstGeom prst="rect">
            <a:avLst/>
          </a:prstGeom>
          <a:effectLst>
            <a:outerShdw blurRad="12700" dist="50800" dir="5400000" sx="98000" sy="98000" algn="ctr" rotWithShape="0">
              <a:srgbClr val="000000"/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28" name="Imagen 27" descr="footer ppt-03.png">
            <a:extLst>
              <a:ext uri="{FF2B5EF4-FFF2-40B4-BE49-F238E27FC236}">
                <a16:creationId xmlns:a16="http://schemas.microsoft.com/office/drawing/2014/main" id="{51DDEA6D-DD8A-4978-8B7A-888002C16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2435"/>
            <a:ext cx="12395200" cy="767838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BA3A9D80-614E-4BC5-A130-05A3CEBC45D5}"/>
              </a:ext>
            </a:extLst>
          </p:cNvPr>
          <p:cNvSpPr/>
          <p:nvPr/>
        </p:nvSpPr>
        <p:spPr>
          <a:xfrm>
            <a:off x="902199" y="387350"/>
            <a:ext cx="9723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¿Cómo debo solicitar una cuenta?</a:t>
            </a:r>
            <a:endParaRPr lang="es-E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82B38F-03DD-447F-AB3D-02741DB128F1}"/>
              </a:ext>
            </a:extLst>
          </p:cNvPr>
          <p:cNvSpPr txBox="1"/>
          <p:nvPr/>
        </p:nvSpPr>
        <p:spPr>
          <a:xfrm>
            <a:off x="419035" y="1368885"/>
            <a:ext cx="88753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b="0" i="0" dirty="0">
                <a:solidFill>
                  <a:srgbClr val="001D35"/>
                </a:solidFill>
                <a:effectLst/>
                <a:latin typeface="Google Sans"/>
              </a:rPr>
              <a:t>Indicar: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ES" sz="3200" dirty="0">
                <a:solidFill>
                  <a:srgbClr val="001D35"/>
                </a:solidFill>
                <a:latin typeface="Google Sans"/>
              </a:rPr>
              <a:t>Departamento o Unidad	</a:t>
            </a:r>
            <a:endParaRPr lang="es-ES" sz="3200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ES" sz="3200" dirty="0">
                <a:solidFill>
                  <a:srgbClr val="001D35"/>
                </a:solidFill>
                <a:latin typeface="Google Sans"/>
              </a:rPr>
              <a:t>Nombre completo de funcionario.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ES" sz="3200" dirty="0">
                <a:solidFill>
                  <a:srgbClr val="001D35"/>
                </a:solidFill>
                <a:latin typeface="Google Sans"/>
              </a:rPr>
              <a:t>Correo Institucional (</a:t>
            </a:r>
            <a:r>
              <a:rPr lang="es-ES" sz="3200" dirty="0">
                <a:solidFill>
                  <a:srgbClr val="001D35"/>
                </a:solidFill>
                <a:latin typeface="Google Sans"/>
                <a:hlinkClick r:id="rId5"/>
              </a:rPr>
              <a:t>ejemplo@hospitalcurico.cl</a:t>
            </a:r>
            <a:r>
              <a:rPr lang="es-ES" sz="3200" dirty="0">
                <a:solidFill>
                  <a:srgbClr val="001D35"/>
                </a:solidFill>
                <a:latin typeface="Google Sans"/>
              </a:rPr>
              <a:t>).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CL" sz="3200" dirty="0"/>
              <a:t>Para poder compartir se necesita saber el nombre de una carpeta o archivo que ya se encuentre creado, de lo contrario solicitar creación de carpeta para almacenar información.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s-CL" sz="3200" dirty="0"/>
              <a:t>Permisos de edición, los cuales son “Editar o Ver”.</a:t>
            </a:r>
          </a:p>
        </p:txBody>
      </p:sp>
    </p:spTree>
    <p:extLst>
      <p:ext uri="{BB962C8B-B14F-4D97-AF65-F5344CB8AC3E}">
        <p14:creationId xmlns:p14="http://schemas.microsoft.com/office/powerpoint/2010/main" val="336893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3883" y="3944051"/>
            <a:ext cx="3131317" cy="3095426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6443848"/>
            <a:ext cx="3078532" cy="59562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n 27" descr="footer ppt-03.png">
            <a:extLst>
              <a:ext uri="{FF2B5EF4-FFF2-40B4-BE49-F238E27FC236}">
                <a16:creationId xmlns:a16="http://schemas.microsoft.com/office/drawing/2014/main" id="{51DDEA6D-DD8A-4978-8B7A-888002C16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2435"/>
            <a:ext cx="12395200" cy="767838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BA3A9D80-614E-4BC5-A130-05A3CEBC45D5}"/>
              </a:ext>
            </a:extLst>
          </p:cNvPr>
          <p:cNvSpPr/>
          <p:nvPr/>
        </p:nvSpPr>
        <p:spPr>
          <a:xfrm>
            <a:off x="1337" y="159779"/>
            <a:ext cx="122836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¿Cómo saber si ya me compartieron la carpeta o archivo?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82B38F-03DD-447F-AB3D-02741DB128F1}"/>
              </a:ext>
            </a:extLst>
          </p:cNvPr>
          <p:cNvSpPr txBox="1"/>
          <p:nvPr/>
        </p:nvSpPr>
        <p:spPr>
          <a:xfrm>
            <a:off x="406400" y="2117317"/>
            <a:ext cx="533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dirty="0">
                <a:solidFill>
                  <a:prstClr val="black"/>
                </a:solidFill>
                <a:latin typeface="Calibri"/>
              </a:rPr>
              <a:t>El usuario deberá revisar bandeja del entrada de correo institucional y encontrará el siguiente correo, deberá seguir la invitación en el botón azul que indica “Abrir”</a:t>
            </a:r>
            <a:endParaRPr kumimoji="0" lang="es-C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8B97C8-3AAF-4BB6-8340-F45C912C5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70" y="1827661"/>
            <a:ext cx="4833930" cy="512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0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3883" y="3944051"/>
            <a:ext cx="3131317" cy="3095426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6443848"/>
            <a:ext cx="3078532" cy="59562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Imagen 27" descr="footer ppt-03.png">
            <a:extLst>
              <a:ext uri="{FF2B5EF4-FFF2-40B4-BE49-F238E27FC236}">
                <a16:creationId xmlns:a16="http://schemas.microsoft.com/office/drawing/2014/main" id="{51DDEA6D-DD8A-4978-8B7A-888002C16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2435"/>
            <a:ext cx="12395200" cy="767838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BA3A9D80-614E-4BC5-A130-05A3CEBC45D5}"/>
              </a:ext>
            </a:extLst>
          </p:cNvPr>
          <p:cNvSpPr/>
          <p:nvPr/>
        </p:nvSpPr>
        <p:spPr>
          <a:xfrm>
            <a:off x="1337" y="159779"/>
            <a:ext cx="122836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¿Qué aparece al momento de hacer clic en “Abrir”?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82B38F-03DD-447F-AB3D-02741DB128F1}"/>
              </a:ext>
            </a:extLst>
          </p:cNvPr>
          <p:cNvSpPr txBox="1"/>
          <p:nvPr/>
        </p:nvSpPr>
        <p:spPr>
          <a:xfrm>
            <a:off x="351976" y="2034060"/>
            <a:ext cx="50074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 usuario deberá iniciar sesión con el correo institucional y contraseña</a:t>
            </a:r>
            <a:r>
              <a:rPr lang="es-ES" sz="3600" dirty="0">
                <a:solidFill>
                  <a:prstClr val="black"/>
                </a:solidFill>
                <a:latin typeface="Calibri"/>
              </a:rPr>
              <a:t> que fue enviada cuando se solicito la creación de la cuenta (tener en cuenta que en el primer ingreso le solicitará cambiar contraseña).</a:t>
            </a:r>
            <a:endParaRPr kumimoji="0" lang="es-CL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4A9DD2A-76B8-4F65-BCE3-DAB7A2199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2163176"/>
            <a:ext cx="5007424" cy="45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3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footer ppt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7112"/>
            <a:ext cx="12395200" cy="767838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1872" y="6491483"/>
            <a:ext cx="3078532" cy="595629"/>
          </a:xfrm>
          <a:prstGeom prst="rect">
            <a:avLst/>
          </a:prstGeom>
        </p:spPr>
      </p:pic>
      <p:pic>
        <p:nvPicPr>
          <p:cNvPr id="38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3883" y="3991686"/>
            <a:ext cx="3131317" cy="30954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541C8A-2E90-4685-A741-109657B9CB28}"/>
              </a:ext>
            </a:extLst>
          </p:cNvPr>
          <p:cNvSpPr/>
          <p:nvPr/>
        </p:nvSpPr>
        <p:spPr>
          <a:xfrm>
            <a:off x="1168400" y="387350"/>
            <a:ext cx="10840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AL HACER CLIC EN “SIGUIENTE” DEBERA INGRESAR LA CONTRASEÑA.</a:t>
            </a:r>
            <a:endParaRPr kumimoji="0" lang="es-E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3E1A16-786A-4244-810F-7F7D3537F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0" y="2356121"/>
            <a:ext cx="5257800" cy="403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3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footer ppt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7112"/>
            <a:ext cx="12395200" cy="767838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1872" y="6491483"/>
            <a:ext cx="3078532" cy="595629"/>
          </a:xfrm>
          <a:prstGeom prst="rect">
            <a:avLst/>
          </a:prstGeom>
        </p:spPr>
      </p:pic>
      <p:pic>
        <p:nvPicPr>
          <p:cNvPr id="38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3883" y="3991686"/>
            <a:ext cx="3131317" cy="30954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541C8A-2E90-4685-A741-109657B9CB28}"/>
              </a:ext>
            </a:extLst>
          </p:cNvPr>
          <p:cNvSpPr/>
          <p:nvPr/>
        </p:nvSpPr>
        <p:spPr>
          <a:xfrm>
            <a:off x="1244600" y="234950"/>
            <a:ext cx="105156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Luego de iniciar sesión, podrá acceder a la carpeta que fue compartida con usted.</a:t>
            </a:r>
            <a:endParaRPr kumimoji="0" lang="es-E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8AD5D54-2A11-4CC2-B1A5-BB879BF83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815108"/>
            <a:ext cx="9525000" cy="42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8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footer ppt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7112"/>
            <a:ext cx="12395200" cy="767838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1872" y="6491483"/>
            <a:ext cx="3078532" cy="595629"/>
          </a:xfrm>
          <a:prstGeom prst="rect">
            <a:avLst/>
          </a:prstGeom>
        </p:spPr>
      </p:pic>
      <p:pic>
        <p:nvPicPr>
          <p:cNvPr id="38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63883" y="3991686"/>
            <a:ext cx="3131317" cy="30954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541C8A-2E90-4685-A741-109657B9CB28}"/>
              </a:ext>
            </a:extLst>
          </p:cNvPr>
          <p:cNvSpPr/>
          <p:nvPr/>
        </p:nvSpPr>
        <p:spPr>
          <a:xfrm>
            <a:off x="1244600" y="234950"/>
            <a:ext cx="10363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¿Cómo puedo agregar información a mi carpeta?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E5C7F8A-CA56-48E7-B935-5AE89091CDB1}"/>
              </a:ext>
            </a:extLst>
          </p:cNvPr>
          <p:cNvSpPr txBox="1"/>
          <p:nvPr/>
        </p:nvSpPr>
        <p:spPr>
          <a:xfrm>
            <a:off x="330200" y="2188239"/>
            <a:ext cx="495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/>
              <a:t>Existen dos maneras para poder agregar información, realizando clic en el botón + que se encuentra en la parte superior izquierda de la pantalla (ver imagen) o arrastrando la información desde el escritorio a la Web (ver video). </a:t>
            </a:r>
            <a:endParaRPr lang="es-CL" sz="3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54FC144-08F8-4BA6-AC00-8AB327D6A7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41" y="2161721"/>
            <a:ext cx="2667000" cy="45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8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footer ppt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7112"/>
            <a:ext cx="12395200" cy="767838"/>
          </a:xfrm>
          <a:prstGeom prst="rect">
            <a:avLst/>
          </a:prstGeom>
        </p:spPr>
      </p:pic>
      <p:pic>
        <p:nvPicPr>
          <p:cNvPr id="37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1872" y="6491483"/>
            <a:ext cx="3078532" cy="595629"/>
          </a:xfrm>
          <a:prstGeom prst="rect">
            <a:avLst/>
          </a:prstGeom>
        </p:spPr>
      </p:pic>
      <p:pic>
        <p:nvPicPr>
          <p:cNvPr id="38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63883" y="3991686"/>
            <a:ext cx="3131317" cy="309542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980784" y="23465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541C8A-2E90-4685-A741-109657B9CB28}"/>
              </a:ext>
            </a:extLst>
          </p:cNvPr>
          <p:cNvSpPr/>
          <p:nvPr/>
        </p:nvSpPr>
        <p:spPr>
          <a:xfrm>
            <a:off x="1244600" y="234950"/>
            <a:ext cx="10515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¿Como se arrastran los archivos?</a:t>
            </a:r>
            <a:endParaRPr kumimoji="0" lang="es-E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argar archivo en OneDrive">
            <a:hlinkClick r:id="" action="ppaction://media"/>
            <a:extLst>
              <a:ext uri="{FF2B5EF4-FFF2-40B4-BE49-F238E27FC236}">
                <a16:creationId xmlns:a16="http://schemas.microsoft.com/office/drawing/2014/main" id="{88FC8ECF-0DA2-45EA-AEE4-8D556257B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200" y="1179675"/>
            <a:ext cx="10134600" cy="57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9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31646</TotalTime>
  <Words>328</Words>
  <Application>Microsoft Office PowerPoint</Application>
  <PresentationFormat>Personalizado</PresentationFormat>
  <Paragraphs>22</Paragraphs>
  <Slides>11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gobCL</vt:lpstr>
      <vt:lpstr>Google Sans</vt:lpstr>
      <vt:lpstr>Verdana</vt:lpstr>
      <vt:lpstr>Wingdings</vt:lpstr>
      <vt:lpstr>Office Theme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RGB básico</dc:title>
  <dc:subject/>
  <dc:creator>Usuario</dc:creator>
  <cp:keywords/>
  <dc:description/>
  <cp:lastModifiedBy>Usuario</cp:lastModifiedBy>
  <cp:revision>452</cp:revision>
  <cp:lastPrinted>2024-04-10T12:49:04Z</cp:lastPrinted>
  <dcterms:created xsi:type="dcterms:W3CDTF">2022-05-16T03:17:03Z</dcterms:created>
  <dcterms:modified xsi:type="dcterms:W3CDTF">2025-03-27T19:44:52Z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lpwstr>14-05-2022</vt:lpwstr>
  </property>
  <property fmtid="{D5CDD505-2E9C-101B-9397-08002B2CF9AE}" pid="3" name="Creator">
    <vt:lpwstr>Adobe Illustrator CS6 (Macintosh)</vt:lpwstr>
  </property>
  <property fmtid="{D5CDD505-2E9C-101B-9397-08002B2CF9AE}" pid="4" name="LastSaved">
    <vt:lpwstr>15-05-2022</vt:lpwstr>
  </property>
</Properties>
</file>