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696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4CA94DE-DB75-E185-2D77-CBA1E9B4CA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09B83C71-6E14-7B42-4702-713A1DF7A4B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AA1ACA0-7AF2-25EF-70C1-7AC85AFACE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9FF09E-BAE2-403C-9953-9C2435ABB2DE}" type="datetimeFigureOut">
              <a:rPr lang="es-CL" smtClean="0"/>
              <a:t>31-03-2025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0B6968F-35F1-C269-6261-24EBE7E224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5A51532-FEEE-CA0D-D91A-D6692BCF82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ABBD5C-D058-4DAC-AB19-EDA600143DA8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183030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E5465C9-E3C3-D8FD-467E-7377E50BF0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197ED4E8-4691-E074-B45A-B544F150926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3392660-95F1-E82C-CC8F-2F433E9972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9FF09E-BAE2-403C-9953-9C2435ABB2DE}" type="datetimeFigureOut">
              <a:rPr lang="es-CL" smtClean="0"/>
              <a:t>31-03-2025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51C9001-F56E-A858-84B8-1113792FA4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E448A7F-067C-5B54-EBCC-7716D2119F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ABBD5C-D058-4DAC-AB19-EDA600143DA8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3333544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A6BBE360-3938-B014-79CC-E4B5FF6E795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8E8864C0-8711-F548-5304-4C6A50000B9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E29ACE9-4C65-73ED-18BE-75904D6D00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9FF09E-BAE2-403C-9953-9C2435ABB2DE}" type="datetimeFigureOut">
              <a:rPr lang="es-CL" smtClean="0"/>
              <a:t>31-03-2025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133AB91-A28B-FCF0-38BA-279C56F4C4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5EC7EA0-44CE-1E03-1BB5-BBFC263EDE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ABBD5C-D058-4DAC-AB19-EDA600143DA8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5751827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D727DC9-DBF3-59C2-C3BB-A6AA06E85C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05E09BC-11F9-3086-EEB7-4FF0C58113C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2D8FC117-1C1D-31E9-D958-F80DE37773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9FF09E-BAE2-403C-9953-9C2435ABB2DE}" type="datetimeFigureOut">
              <a:rPr lang="es-CL" smtClean="0"/>
              <a:t>31-03-2025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F2E015D-C4ED-087C-7EF2-2D90EC0AD1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FE9626A-9C72-09D6-CAAD-70F25C4E3D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ABBD5C-D058-4DAC-AB19-EDA600143DA8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4562793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BF85F0D-5567-1C8D-1947-675AC87385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DAFEB82B-4D6E-2DE0-8E70-84836847AF5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C16D2D7-617C-C64A-B513-602BB0BEB0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9FF09E-BAE2-403C-9953-9C2435ABB2DE}" type="datetimeFigureOut">
              <a:rPr lang="es-CL" smtClean="0"/>
              <a:t>31-03-2025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B157C7E-A66F-2E12-E199-381F980171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5EFFACF-E58F-FF2A-4DA4-9139655A45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ABBD5C-D058-4DAC-AB19-EDA600143DA8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0938890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79C06B2-8984-9D7C-D4B6-67EB898CCE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56F85B6-6C5A-8C82-8E56-93022EF2F25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7AA7F5C2-0557-5298-F45D-31ABCF0C307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DEB68028-6EEF-6D36-C38C-E635D128D3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9FF09E-BAE2-403C-9953-9C2435ABB2DE}" type="datetimeFigureOut">
              <a:rPr lang="es-CL" smtClean="0"/>
              <a:t>31-03-2025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50B047DC-E664-4BD7-C2DA-E532EB592E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56BD5D9B-2EC8-24F0-9AB9-60F70D4FB3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ABBD5C-D058-4DAC-AB19-EDA600143DA8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2408527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9273EC8-063D-401C-8C96-516EFFBF27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E7727FC9-A4A8-6F38-FE1D-DFCFD06032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08B4BE23-2648-4996-BC14-5780CD620D9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BED57B07-ADEB-F711-A83C-0822CF04BF1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069BFB7E-F390-58B7-EE4B-48A19B5E7BD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91613B15-80E3-2B78-03BB-DE3708BD05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9FF09E-BAE2-403C-9953-9C2435ABB2DE}" type="datetimeFigureOut">
              <a:rPr lang="es-CL" smtClean="0"/>
              <a:t>31-03-2025</a:t>
            </a:fld>
            <a:endParaRPr lang="es-CL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5D3D097A-48E5-D0AD-C664-D46BAB3C28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520643B4-7936-7414-EDAB-9836907E2A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ABBD5C-D058-4DAC-AB19-EDA600143DA8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6517734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8181320-0BD7-AB82-E2B9-AF7BE2FE0E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470C6F07-BE86-ED1F-F0F2-F92EE6BBF7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9FF09E-BAE2-403C-9953-9C2435ABB2DE}" type="datetimeFigureOut">
              <a:rPr lang="es-CL" smtClean="0"/>
              <a:t>31-03-2025</a:t>
            </a:fld>
            <a:endParaRPr lang="es-CL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51FC4180-30A6-19CD-9476-ABE5EC2985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8BF6AE26-ECB9-07AA-AC9F-96B8E63584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ABBD5C-D058-4DAC-AB19-EDA600143DA8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7372258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FD168100-7759-A9F9-7F12-235F375BE8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9FF09E-BAE2-403C-9953-9C2435ABB2DE}" type="datetimeFigureOut">
              <a:rPr lang="es-CL" smtClean="0"/>
              <a:t>31-03-2025</a:t>
            </a:fld>
            <a:endParaRPr lang="es-CL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05A40600-8C4A-C717-B5AF-B01117FBFE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2D7228CA-A33B-147B-B749-D09D7633C6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ABBD5C-D058-4DAC-AB19-EDA600143DA8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553687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13A1866-3F70-ADC1-6487-9862855B77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D088FBF-0EBC-AA12-BD0D-E6D863D0BF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90911339-87AE-9A77-2E75-A09A01F7D9A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4D68DF4B-3073-1868-D8B3-8CCC515D7E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9FF09E-BAE2-403C-9953-9C2435ABB2DE}" type="datetimeFigureOut">
              <a:rPr lang="es-CL" smtClean="0"/>
              <a:t>31-03-2025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A117F668-B2CE-7484-6F2A-CA87E95B53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A6A595FD-BF8D-F285-512E-9A2092EC72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ABBD5C-D058-4DAC-AB19-EDA600143DA8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4947027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707BD3B-358D-F73C-20E8-2CEE5722E4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8080C575-22DC-4F75-8E9E-D06FFBBB263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L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9F9372C7-D398-11AF-F875-4E2B77AAC32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2BCB07F0-5F08-5B9B-ED11-A4ADFEF954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9FF09E-BAE2-403C-9953-9C2435ABB2DE}" type="datetimeFigureOut">
              <a:rPr lang="es-CL" smtClean="0"/>
              <a:t>31-03-2025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10110439-1F83-75A8-DB79-1817C3024A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08C4D9AD-A992-4B34-E315-B7B705D199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ABBD5C-D058-4DAC-AB19-EDA600143DA8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9218514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ADBEDC7F-D108-7DFB-C447-454DD32270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A91C3219-746D-5933-D8E7-0C0948DC810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3A3B306-4344-E1AF-E136-F658B656884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9FF09E-BAE2-403C-9953-9C2435ABB2DE}" type="datetimeFigureOut">
              <a:rPr lang="es-CL" smtClean="0"/>
              <a:t>31-03-2025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E5020A2-F1E9-11CE-0C8A-E3F0E549F0B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4F7637D-7875-3007-4240-134B153FD89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ABBD5C-D058-4DAC-AB19-EDA600143DA8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021424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D49BFDF7-E63C-9AA7-0045-C1BB55B76E6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537555"/>
          </a:xfrm>
          <a:prstGeom prst="rect">
            <a:avLst/>
          </a:prstGeom>
        </p:spPr>
      </p:pic>
      <p:sp>
        <p:nvSpPr>
          <p:cNvPr id="6" name="Rectángulo 5">
            <a:extLst>
              <a:ext uri="{FF2B5EF4-FFF2-40B4-BE49-F238E27FC236}">
                <a16:creationId xmlns:a16="http://schemas.microsoft.com/office/drawing/2014/main" id="{1A1BD640-0F0A-B595-3347-09CE7277B2CA}"/>
              </a:ext>
            </a:extLst>
          </p:cNvPr>
          <p:cNvSpPr/>
          <p:nvPr/>
        </p:nvSpPr>
        <p:spPr>
          <a:xfrm>
            <a:off x="7753374" y="1218521"/>
            <a:ext cx="2451084" cy="2291442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57084ECC-7672-97BD-DAA8-ED19CE2C55FE}"/>
              </a:ext>
            </a:extLst>
          </p:cNvPr>
          <p:cNvSpPr/>
          <p:nvPr/>
        </p:nvSpPr>
        <p:spPr>
          <a:xfrm>
            <a:off x="11958918" y="251012"/>
            <a:ext cx="170329" cy="268941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cxnSp>
        <p:nvCxnSpPr>
          <p:cNvPr id="8" name="Conector recto 7">
            <a:extLst>
              <a:ext uri="{FF2B5EF4-FFF2-40B4-BE49-F238E27FC236}">
                <a16:creationId xmlns:a16="http://schemas.microsoft.com/office/drawing/2014/main" id="{DA2F22C3-368E-FFCB-D991-CFE659BEF2DD}"/>
              </a:ext>
            </a:extLst>
          </p:cNvPr>
          <p:cNvCxnSpPr>
            <a:cxnSpLocks/>
          </p:cNvCxnSpPr>
          <p:nvPr/>
        </p:nvCxnSpPr>
        <p:spPr>
          <a:xfrm flipV="1">
            <a:off x="7753374" y="251012"/>
            <a:ext cx="4205544" cy="967509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onector recto 8">
            <a:extLst>
              <a:ext uri="{FF2B5EF4-FFF2-40B4-BE49-F238E27FC236}">
                <a16:creationId xmlns:a16="http://schemas.microsoft.com/office/drawing/2014/main" id="{942EE6B4-F72D-BD42-1550-B21F336C4932}"/>
              </a:ext>
            </a:extLst>
          </p:cNvPr>
          <p:cNvCxnSpPr>
            <a:endCxn id="7" idx="0"/>
          </p:cNvCxnSpPr>
          <p:nvPr/>
        </p:nvCxnSpPr>
        <p:spPr>
          <a:xfrm flipV="1">
            <a:off x="10204458" y="251012"/>
            <a:ext cx="1839625" cy="967509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Conector recto 9">
            <a:extLst>
              <a:ext uri="{FF2B5EF4-FFF2-40B4-BE49-F238E27FC236}">
                <a16:creationId xmlns:a16="http://schemas.microsoft.com/office/drawing/2014/main" id="{866CF2FA-B1F8-245A-5EE7-9BBB63CDE0FE}"/>
              </a:ext>
            </a:extLst>
          </p:cNvPr>
          <p:cNvCxnSpPr>
            <a:cxnSpLocks/>
            <a:endCxn id="7" idx="2"/>
          </p:cNvCxnSpPr>
          <p:nvPr/>
        </p:nvCxnSpPr>
        <p:spPr>
          <a:xfrm flipV="1">
            <a:off x="10204458" y="519953"/>
            <a:ext cx="1839625" cy="299001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Imagen 11">
            <a:extLst>
              <a:ext uri="{FF2B5EF4-FFF2-40B4-BE49-F238E27FC236}">
                <a16:creationId xmlns:a16="http://schemas.microsoft.com/office/drawing/2014/main" id="{09758BA2-84B2-DA5D-A083-ECE329516DB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53374" y="1218521"/>
            <a:ext cx="2451084" cy="2291442"/>
          </a:xfrm>
          <a:prstGeom prst="rect">
            <a:avLst/>
          </a:prstGeom>
        </p:spPr>
      </p:pic>
      <p:cxnSp>
        <p:nvCxnSpPr>
          <p:cNvPr id="13" name="Conector recto de flecha 12">
            <a:extLst>
              <a:ext uri="{FF2B5EF4-FFF2-40B4-BE49-F238E27FC236}">
                <a16:creationId xmlns:a16="http://schemas.microsoft.com/office/drawing/2014/main" id="{504C8609-9A87-3EE1-A961-8949B70F5659}"/>
              </a:ext>
            </a:extLst>
          </p:cNvPr>
          <p:cNvCxnSpPr/>
          <p:nvPr/>
        </p:nvCxnSpPr>
        <p:spPr>
          <a:xfrm>
            <a:off x="8194504" y="2023923"/>
            <a:ext cx="1568824" cy="0"/>
          </a:xfrm>
          <a:prstGeom prst="straightConnector1">
            <a:avLst/>
          </a:prstGeom>
          <a:ln w="762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CuadroTexto 14">
            <a:extLst>
              <a:ext uri="{FF2B5EF4-FFF2-40B4-BE49-F238E27FC236}">
                <a16:creationId xmlns:a16="http://schemas.microsoft.com/office/drawing/2014/main" id="{92C6DFC7-E54C-366C-30F7-18648DCBAF68}"/>
              </a:ext>
            </a:extLst>
          </p:cNvPr>
          <p:cNvSpPr txBox="1"/>
          <p:nvPr/>
        </p:nvSpPr>
        <p:spPr>
          <a:xfrm>
            <a:off x="7685757" y="3778904"/>
            <a:ext cx="2586317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dirty="0"/>
              <a:t>Abrir Menú Desplegable</a:t>
            </a:r>
          </a:p>
          <a:p>
            <a:r>
              <a:rPr lang="es-ES" dirty="0"/>
              <a:t>(Indicado en Imagen)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18772391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8289BEE6-F861-7E48-C483-ACAFD5E5A3B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93560" y="0"/>
            <a:ext cx="5998440" cy="6858000"/>
          </a:xfrm>
          <a:prstGeom prst="rect">
            <a:avLst/>
          </a:prstGeom>
        </p:spPr>
      </p:pic>
      <p:sp>
        <p:nvSpPr>
          <p:cNvPr id="6" name="Marcador de contenido 2">
            <a:extLst>
              <a:ext uri="{FF2B5EF4-FFF2-40B4-BE49-F238E27FC236}">
                <a16:creationId xmlns:a16="http://schemas.microsoft.com/office/drawing/2014/main" id="{CC0690A6-5F30-1002-3F15-DB7154AB7B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0905" y="982943"/>
            <a:ext cx="5535448" cy="2342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ES" dirty="0"/>
              <a:t>Posicionar mouse sobre “Contraseñas y Autocompletar” (1)</a:t>
            </a:r>
          </a:p>
          <a:p>
            <a:pPr marL="0" indent="0">
              <a:buNone/>
            </a:pPr>
            <a:endParaRPr lang="es-ES" dirty="0"/>
          </a:p>
          <a:p>
            <a:pPr marL="0" indent="0">
              <a:buNone/>
            </a:pPr>
            <a:r>
              <a:rPr lang="es-ES" dirty="0"/>
              <a:t>Seleccionar “Gestor de contraseñas de Google” (2)</a:t>
            </a:r>
            <a:endParaRPr lang="es-CL" dirty="0"/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61950BC2-6A0A-7F04-B696-D4F57DB569B9}"/>
              </a:ext>
            </a:extLst>
          </p:cNvPr>
          <p:cNvSpPr/>
          <p:nvPr/>
        </p:nvSpPr>
        <p:spPr>
          <a:xfrm>
            <a:off x="8910918" y="1828800"/>
            <a:ext cx="3191435" cy="286871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624C9CE2-14CD-D874-56FC-A73184C72D88}"/>
              </a:ext>
            </a:extLst>
          </p:cNvPr>
          <p:cNvSpPr/>
          <p:nvPr/>
        </p:nvSpPr>
        <p:spPr>
          <a:xfrm>
            <a:off x="6553200" y="1828800"/>
            <a:ext cx="2170511" cy="286871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pic>
        <p:nvPicPr>
          <p:cNvPr id="10" name="Imagen 9">
            <a:extLst>
              <a:ext uri="{FF2B5EF4-FFF2-40B4-BE49-F238E27FC236}">
                <a16:creationId xmlns:a16="http://schemas.microsoft.com/office/drawing/2014/main" id="{DDBE5771-1AC2-72CC-554F-A6AC805E9EF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38248" y="1867553"/>
            <a:ext cx="286871" cy="286871"/>
          </a:xfrm>
          <a:prstGeom prst="rect">
            <a:avLst/>
          </a:prstGeom>
        </p:spPr>
      </p:pic>
      <p:sp>
        <p:nvSpPr>
          <p:cNvPr id="11" name="CuadroTexto 10">
            <a:extLst>
              <a:ext uri="{FF2B5EF4-FFF2-40B4-BE49-F238E27FC236}">
                <a16:creationId xmlns:a16="http://schemas.microsoft.com/office/drawing/2014/main" id="{44E16167-30AB-A925-BBA9-8CDA67C098DF}"/>
              </a:ext>
            </a:extLst>
          </p:cNvPr>
          <p:cNvSpPr txBox="1"/>
          <p:nvPr/>
        </p:nvSpPr>
        <p:spPr>
          <a:xfrm>
            <a:off x="10204949" y="1498221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/>
              <a:t>1</a:t>
            </a:r>
            <a:endParaRPr lang="es-CL" dirty="0"/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BDD47D43-10D9-098D-89D5-4819D92234A1}"/>
              </a:ext>
            </a:extLst>
          </p:cNvPr>
          <p:cNvSpPr txBox="1"/>
          <p:nvPr/>
        </p:nvSpPr>
        <p:spPr>
          <a:xfrm>
            <a:off x="7227763" y="145946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/>
              <a:t>2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33855039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0A23FA6C-54D0-5477-C354-64EE30EBB0F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7308" y="809493"/>
            <a:ext cx="4529139" cy="2280953"/>
          </a:xfrm>
          <a:prstGeom prst="rect">
            <a:avLst/>
          </a:prstGeom>
        </p:spPr>
      </p:pic>
      <p:pic>
        <p:nvPicPr>
          <p:cNvPr id="7" name="Imagen 6">
            <a:extLst>
              <a:ext uri="{FF2B5EF4-FFF2-40B4-BE49-F238E27FC236}">
                <a16:creationId xmlns:a16="http://schemas.microsoft.com/office/drawing/2014/main" id="{7B21F238-6485-DBC1-CBAA-F8D044E2682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05314" y="1344382"/>
            <a:ext cx="6649378" cy="619211"/>
          </a:xfrm>
          <a:prstGeom prst="rect">
            <a:avLst/>
          </a:prstGeom>
        </p:spPr>
      </p:pic>
      <p:pic>
        <p:nvPicPr>
          <p:cNvPr id="9" name="Imagen 8">
            <a:extLst>
              <a:ext uri="{FF2B5EF4-FFF2-40B4-BE49-F238E27FC236}">
                <a16:creationId xmlns:a16="http://schemas.microsoft.com/office/drawing/2014/main" id="{B9A0E4FD-B4F3-446C-5A02-84A00B2CD7C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105315" y="3358363"/>
            <a:ext cx="6649378" cy="571580"/>
          </a:xfrm>
          <a:prstGeom prst="rect">
            <a:avLst/>
          </a:prstGeom>
        </p:spPr>
      </p:pic>
      <p:sp>
        <p:nvSpPr>
          <p:cNvPr id="10" name="CuadroTexto 9">
            <a:extLst>
              <a:ext uri="{FF2B5EF4-FFF2-40B4-BE49-F238E27FC236}">
                <a16:creationId xmlns:a16="http://schemas.microsoft.com/office/drawing/2014/main" id="{F982046F-EA94-843F-5397-090FEBF00C30}"/>
              </a:ext>
            </a:extLst>
          </p:cNvPr>
          <p:cNvSpPr txBox="1"/>
          <p:nvPr/>
        </p:nvSpPr>
        <p:spPr>
          <a:xfrm>
            <a:off x="277906" y="3146632"/>
            <a:ext cx="5079442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Seleccionar “Configuración” </a:t>
            </a:r>
            <a:r>
              <a:rPr lang="es-ES" sz="1600" dirty="0"/>
              <a:t>(1)</a:t>
            </a:r>
            <a:endParaRPr lang="es-ES" dirty="0"/>
          </a:p>
          <a:p>
            <a:endParaRPr lang="es-ES" dirty="0"/>
          </a:p>
          <a:p>
            <a:r>
              <a:rPr lang="es-ES" dirty="0"/>
              <a:t>Desactivar la primera opción </a:t>
            </a:r>
            <a:r>
              <a:rPr lang="es-ES" sz="1600" dirty="0"/>
              <a:t>(2)</a:t>
            </a:r>
          </a:p>
          <a:p>
            <a:r>
              <a:rPr lang="es-ES" dirty="0"/>
              <a:t>“Preguntar si quero guardar contraseñas y llaves de acceso” (Debe quedar como se ve en el paso 3, Desactivado)</a:t>
            </a:r>
          </a:p>
          <a:p>
            <a:endParaRPr lang="es-CL" dirty="0"/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D494EBE9-1242-C20A-D890-00683FE2A2F1}"/>
              </a:ext>
            </a:extLst>
          </p:cNvPr>
          <p:cNvSpPr txBox="1"/>
          <p:nvPr/>
        </p:nvSpPr>
        <p:spPr>
          <a:xfrm>
            <a:off x="437308" y="640216"/>
            <a:ext cx="28886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600" b="1" dirty="0"/>
              <a:t>1</a:t>
            </a:r>
            <a:endParaRPr lang="es-CL" sz="1600" b="1" dirty="0"/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462D7144-527F-1D12-C0A4-5A36F9E755E7}"/>
              </a:ext>
            </a:extLst>
          </p:cNvPr>
          <p:cNvSpPr txBox="1"/>
          <p:nvPr/>
        </p:nvSpPr>
        <p:spPr>
          <a:xfrm>
            <a:off x="5105314" y="1069240"/>
            <a:ext cx="28886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600" b="1" dirty="0"/>
              <a:t>2</a:t>
            </a:r>
            <a:endParaRPr lang="es-CL" b="1" dirty="0"/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id="{B73D4959-D504-D4A4-3941-DFF328D8B886}"/>
              </a:ext>
            </a:extLst>
          </p:cNvPr>
          <p:cNvSpPr txBox="1"/>
          <p:nvPr/>
        </p:nvSpPr>
        <p:spPr>
          <a:xfrm>
            <a:off x="5105313" y="3090446"/>
            <a:ext cx="28886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600" b="1" dirty="0"/>
              <a:t>3</a:t>
            </a:r>
            <a:endParaRPr lang="es-CL" b="1" dirty="0"/>
          </a:p>
        </p:txBody>
      </p:sp>
      <p:sp>
        <p:nvSpPr>
          <p:cNvPr id="14" name="Rectángulo 13">
            <a:extLst>
              <a:ext uri="{FF2B5EF4-FFF2-40B4-BE49-F238E27FC236}">
                <a16:creationId xmlns:a16="http://schemas.microsoft.com/office/drawing/2014/main" id="{BE5EF8F5-E3C1-CA14-F047-F31B7EC86CA0}"/>
              </a:ext>
            </a:extLst>
          </p:cNvPr>
          <p:cNvSpPr/>
          <p:nvPr/>
        </p:nvSpPr>
        <p:spPr>
          <a:xfrm>
            <a:off x="392674" y="2365505"/>
            <a:ext cx="2736007" cy="601813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15" name="Rectángulo 14">
            <a:extLst>
              <a:ext uri="{FF2B5EF4-FFF2-40B4-BE49-F238E27FC236}">
                <a16:creationId xmlns:a16="http://schemas.microsoft.com/office/drawing/2014/main" id="{C8B756F5-CCEC-AA5F-7BE4-34125F0D7831}"/>
              </a:ext>
            </a:extLst>
          </p:cNvPr>
          <p:cNvSpPr/>
          <p:nvPr/>
        </p:nvSpPr>
        <p:spPr>
          <a:xfrm>
            <a:off x="11062447" y="1407794"/>
            <a:ext cx="591670" cy="493059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16" name="Rectángulo 15">
            <a:extLst>
              <a:ext uri="{FF2B5EF4-FFF2-40B4-BE49-F238E27FC236}">
                <a16:creationId xmlns:a16="http://schemas.microsoft.com/office/drawing/2014/main" id="{0F45AC83-4D71-403C-009F-E44B3CAE4002}"/>
              </a:ext>
            </a:extLst>
          </p:cNvPr>
          <p:cNvSpPr/>
          <p:nvPr/>
        </p:nvSpPr>
        <p:spPr>
          <a:xfrm>
            <a:off x="11062447" y="3429000"/>
            <a:ext cx="591670" cy="493059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99780343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198</TotalTime>
  <Words>73</Words>
  <Application>Microsoft Office PowerPoint</Application>
  <PresentationFormat>Panorámica</PresentationFormat>
  <Paragraphs>14</Paragraphs>
  <Slides>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Tema de Office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Tic Hbc</dc:creator>
  <cp:lastModifiedBy>Tic Hbc</cp:lastModifiedBy>
  <cp:revision>1</cp:revision>
  <dcterms:created xsi:type="dcterms:W3CDTF">2025-03-28T15:42:54Z</dcterms:created>
  <dcterms:modified xsi:type="dcterms:W3CDTF">2025-03-31T12:54:13Z</dcterms:modified>
</cp:coreProperties>
</file>